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56" r:id="rId5"/>
    <p:sldId id="273" r:id="rId6"/>
    <p:sldId id="270" r:id="rId7"/>
    <p:sldId id="267" r:id="rId8"/>
    <p:sldId id="274" r:id="rId9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7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3C4458"/>
    <a:srgbClr val="95CFD0"/>
    <a:srgbClr val="C81383"/>
    <a:srgbClr val="B2B2B2"/>
    <a:srgbClr val="202020"/>
    <a:srgbClr val="323232"/>
    <a:srgbClr val="CC0000"/>
    <a:srgbClr val="FF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C31A93-222A-4AF0-8E4E-E4B1E391CD97}" v="1" dt="2022-11-17T16:10:04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426" y="108"/>
      </p:cViewPr>
      <p:guideLst>
        <p:guide orient="horz" pos="2183"/>
        <p:guide pos="378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ra Angela Jarauta Cordoba" userId="593e9a30-dc6d-4119-8bfb-75e1b4a80221" providerId="ADAL" clId="{FA6C1FD9-79CE-4791-A20B-5D4C4E81A461}"/>
    <pc:docChg chg="addSld delSld modSld sldOrd">
      <pc:chgData name="Clara Angela Jarauta Cordoba" userId="593e9a30-dc6d-4119-8bfb-75e1b4a80221" providerId="ADAL" clId="{FA6C1FD9-79CE-4791-A20B-5D4C4E81A461}" dt="2021-04-27T07:34:36.930" v="46" actId="729"/>
      <pc:docMkLst>
        <pc:docMk/>
      </pc:docMkLst>
      <pc:sldChg chg="addSp modSp mod">
        <pc:chgData name="Clara Angela Jarauta Cordoba" userId="593e9a30-dc6d-4119-8bfb-75e1b4a80221" providerId="ADAL" clId="{FA6C1FD9-79CE-4791-A20B-5D4C4E81A461}" dt="2021-04-27T07:28:38.527" v="13" actId="14100"/>
        <pc:sldMkLst>
          <pc:docMk/>
          <pc:sldMk cId="0" sldId="268"/>
        </pc:sldMkLst>
        <pc:spChg chg="add mod">
          <ac:chgData name="Clara Angela Jarauta Cordoba" userId="593e9a30-dc6d-4119-8bfb-75e1b4a80221" providerId="ADAL" clId="{FA6C1FD9-79CE-4791-A20B-5D4C4E81A461}" dt="2021-04-27T07:28:38.527" v="13" actId="14100"/>
          <ac:spMkLst>
            <pc:docMk/>
            <pc:sldMk cId="0" sldId="268"/>
            <ac:spMk id="8" creationId="{EAF8A61A-3989-4F10-A8B5-4E6A17F43B08}"/>
          </ac:spMkLst>
        </pc:spChg>
      </pc:sldChg>
      <pc:sldChg chg="ord">
        <pc:chgData name="Clara Angela Jarauta Cordoba" userId="593e9a30-dc6d-4119-8bfb-75e1b4a80221" providerId="ADAL" clId="{FA6C1FD9-79CE-4791-A20B-5D4C4E81A461}" dt="2021-04-27T07:26:44.681" v="3"/>
        <pc:sldMkLst>
          <pc:docMk/>
          <pc:sldMk cId="0" sldId="272"/>
        </pc:sldMkLst>
      </pc:sldChg>
      <pc:sldChg chg="ord">
        <pc:chgData name="Clara Angela Jarauta Cordoba" userId="593e9a30-dc6d-4119-8bfb-75e1b4a80221" providerId="ADAL" clId="{FA6C1FD9-79CE-4791-A20B-5D4C4E81A461}" dt="2021-04-27T07:27:17.500" v="5"/>
        <pc:sldMkLst>
          <pc:docMk/>
          <pc:sldMk cId="0" sldId="273"/>
        </pc:sldMkLst>
      </pc:sldChg>
      <pc:sldChg chg="add setBg">
        <pc:chgData name="Clara Angela Jarauta Cordoba" userId="593e9a30-dc6d-4119-8bfb-75e1b4a80221" providerId="ADAL" clId="{FA6C1FD9-79CE-4791-A20B-5D4C4E81A461}" dt="2021-04-27T07:32:23.820" v="15"/>
        <pc:sldMkLst>
          <pc:docMk/>
          <pc:sldMk cId="0" sldId="277"/>
        </pc:sldMkLst>
      </pc:sldChg>
      <pc:sldChg chg="modSp add mod setBg">
        <pc:chgData name="Clara Angela Jarauta Cordoba" userId="593e9a30-dc6d-4119-8bfb-75e1b4a80221" providerId="ADAL" clId="{FA6C1FD9-79CE-4791-A20B-5D4C4E81A461}" dt="2021-04-27T07:33:51.817" v="42" actId="20577"/>
        <pc:sldMkLst>
          <pc:docMk/>
          <pc:sldMk cId="0" sldId="278"/>
        </pc:sldMkLst>
        <pc:spChg chg="mod">
          <ac:chgData name="Clara Angela Jarauta Cordoba" userId="593e9a30-dc6d-4119-8bfb-75e1b4a80221" providerId="ADAL" clId="{FA6C1FD9-79CE-4791-A20B-5D4C4E81A461}" dt="2021-04-27T07:33:51.817" v="42" actId="20577"/>
          <ac:spMkLst>
            <pc:docMk/>
            <pc:sldMk cId="0" sldId="278"/>
            <ac:spMk id="6" creationId="{00000000-0000-0000-0000-000000000000}"/>
          </ac:spMkLst>
        </pc:spChg>
      </pc:sldChg>
      <pc:sldChg chg="add del setBg">
        <pc:chgData name="Clara Angela Jarauta Cordoba" userId="593e9a30-dc6d-4119-8bfb-75e1b4a80221" providerId="ADAL" clId="{FA6C1FD9-79CE-4791-A20B-5D4C4E81A461}" dt="2021-04-27T07:27:55.385" v="7" actId="47"/>
        <pc:sldMkLst>
          <pc:docMk/>
          <pc:sldMk cId="0" sldId="281"/>
        </pc:sldMkLst>
      </pc:sldChg>
      <pc:sldChg chg="modSp add del mod setBg">
        <pc:chgData name="Clara Angela Jarauta Cordoba" userId="593e9a30-dc6d-4119-8bfb-75e1b4a80221" providerId="ADAL" clId="{FA6C1FD9-79CE-4791-A20B-5D4C4E81A461}" dt="2021-04-27T07:32:41.525" v="19" actId="20577"/>
        <pc:sldMkLst>
          <pc:docMk/>
          <pc:sldMk cId="0" sldId="282"/>
        </pc:sldMkLst>
        <pc:spChg chg="mod">
          <ac:chgData name="Clara Angela Jarauta Cordoba" userId="593e9a30-dc6d-4119-8bfb-75e1b4a80221" providerId="ADAL" clId="{FA6C1FD9-79CE-4791-A20B-5D4C4E81A461}" dt="2021-04-27T07:32:41.525" v="19" actId="20577"/>
          <ac:spMkLst>
            <pc:docMk/>
            <pc:sldMk cId="0" sldId="282"/>
            <ac:spMk id="15" creationId="{00000000-0000-0000-0000-000000000000}"/>
          </ac:spMkLst>
        </pc:spChg>
      </pc:sldChg>
      <pc:sldChg chg="add setBg">
        <pc:chgData name="Clara Angela Jarauta Cordoba" userId="593e9a30-dc6d-4119-8bfb-75e1b4a80221" providerId="ADAL" clId="{FA6C1FD9-79CE-4791-A20B-5D4C4E81A461}" dt="2021-04-27T07:32:23.820" v="15"/>
        <pc:sldMkLst>
          <pc:docMk/>
          <pc:sldMk cId="0" sldId="283"/>
        </pc:sldMkLst>
      </pc:sldChg>
      <pc:sldChg chg="add mod setBg modShow">
        <pc:chgData name="Clara Angela Jarauta Cordoba" userId="593e9a30-dc6d-4119-8bfb-75e1b4a80221" providerId="ADAL" clId="{FA6C1FD9-79CE-4791-A20B-5D4C4E81A461}" dt="2021-04-27T07:34:19.142" v="43" actId="729"/>
        <pc:sldMkLst>
          <pc:docMk/>
          <pc:sldMk cId="0" sldId="289"/>
        </pc:sldMkLst>
      </pc:sldChg>
      <pc:sldChg chg="add mod setBg modShow">
        <pc:chgData name="Clara Angela Jarauta Cordoba" userId="593e9a30-dc6d-4119-8bfb-75e1b4a80221" providerId="ADAL" clId="{FA6C1FD9-79CE-4791-A20B-5D4C4E81A461}" dt="2021-04-27T07:33:18.944" v="24" actId="729"/>
        <pc:sldMkLst>
          <pc:docMk/>
          <pc:sldMk cId="0" sldId="290"/>
        </pc:sldMkLst>
      </pc:sldChg>
      <pc:sldChg chg="add mod ord setBg modShow">
        <pc:chgData name="Clara Angela Jarauta Cordoba" userId="593e9a30-dc6d-4119-8bfb-75e1b4a80221" providerId="ADAL" clId="{FA6C1FD9-79CE-4791-A20B-5D4C4E81A461}" dt="2021-04-27T07:34:36.930" v="46" actId="729"/>
        <pc:sldMkLst>
          <pc:docMk/>
          <pc:sldMk cId="0" sldId="291"/>
        </pc:sldMkLst>
      </pc:sldChg>
      <pc:sldChg chg="add ord setBg">
        <pc:chgData name="Clara Angela Jarauta Cordoba" userId="593e9a30-dc6d-4119-8bfb-75e1b4a80221" providerId="ADAL" clId="{FA6C1FD9-79CE-4791-A20B-5D4C4E81A461}" dt="2021-04-27T07:34:25.772" v="45"/>
        <pc:sldMkLst>
          <pc:docMk/>
          <pc:sldMk cId="0" sldId="292"/>
        </pc:sldMkLst>
      </pc:sldChg>
      <pc:sldChg chg="add mod setBg modShow">
        <pc:chgData name="Clara Angela Jarauta Cordoba" userId="593e9a30-dc6d-4119-8bfb-75e1b4a80221" providerId="ADAL" clId="{FA6C1FD9-79CE-4791-A20B-5D4C4E81A461}" dt="2021-04-27T07:33:21.222" v="25" actId="729"/>
        <pc:sldMkLst>
          <pc:docMk/>
          <pc:sldMk cId="0" sldId="293"/>
        </pc:sldMkLst>
      </pc:sldChg>
      <pc:sldChg chg="add del setBg">
        <pc:chgData name="Clara Angela Jarauta Cordoba" userId="593e9a30-dc6d-4119-8bfb-75e1b4a80221" providerId="ADAL" clId="{FA6C1FD9-79CE-4791-A20B-5D4C4E81A461}" dt="2021-04-27T07:27:55.385" v="7" actId="47"/>
        <pc:sldMkLst>
          <pc:docMk/>
          <pc:sldMk cId="0" sldId="294"/>
        </pc:sldMkLst>
      </pc:sldChg>
      <pc:sldChg chg="add del setBg">
        <pc:chgData name="Clara Angela Jarauta Cordoba" userId="593e9a30-dc6d-4119-8bfb-75e1b4a80221" providerId="ADAL" clId="{FA6C1FD9-79CE-4791-A20B-5D4C4E81A461}" dt="2021-04-27T07:32:12.152" v="14" actId="47"/>
        <pc:sldMkLst>
          <pc:docMk/>
          <pc:sldMk cId="0" sldId="300"/>
        </pc:sldMkLst>
      </pc:sldChg>
    </pc:docChg>
  </pc:docChgLst>
  <pc:docChgLst>
    <pc:chgData name="Clara Angela Jarauta Cordoba" userId="593e9a30-dc6d-4119-8bfb-75e1b4a80221" providerId="ADAL" clId="{FD3B97B6-DF6C-4591-8505-07FF89A2A90A}"/>
    <pc:docChg chg="custSel modSld">
      <pc:chgData name="Clara Angela Jarauta Cordoba" userId="593e9a30-dc6d-4119-8bfb-75e1b4a80221" providerId="ADAL" clId="{FD3B97B6-DF6C-4591-8505-07FF89A2A90A}" dt="2021-02-19T09:35:21.176" v="5" actId="27636"/>
      <pc:docMkLst>
        <pc:docMk/>
      </pc:docMkLst>
      <pc:sldChg chg="modSp mod">
        <pc:chgData name="Clara Angela Jarauta Cordoba" userId="593e9a30-dc6d-4119-8bfb-75e1b4a80221" providerId="ADAL" clId="{FD3B97B6-DF6C-4591-8505-07FF89A2A90A}" dt="2021-02-19T09:35:21.176" v="5" actId="27636"/>
        <pc:sldMkLst>
          <pc:docMk/>
          <pc:sldMk cId="0" sldId="270"/>
        </pc:sldMkLst>
        <pc:spChg chg="mod">
          <ac:chgData name="Clara Angela Jarauta Cordoba" userId="593e9a30-dc6d-4119-8bfb-75e1b4a80221" providerId="ADAL" clId="{FD3B97B6-DF6C-4591-8505-07FF89A2A90A}" dt="2021-02-19T09:35:21.176" v="5" actId="27636"/>
          <ac:spMkLst>
            <pc:docMk/>
            <pc:sldMk cId="0" sldId="270"/>
            <ac:spMk id="25" creationId="{00000000-0000-0000-0000-000000000000}"/>
          </ac:spMkLst>
        </pc:spChg>
        <pc:spChg chg="mod">
          <ac:chgData name="Clara Angela Jarauta Cordoba" userId="593e9a30-dc6d-4119-8bfb-75e1b4a80221" providerId="ADAL" clId="{FD3B97B6-DF6C-4591-8505-07FF89A2A90A}" dt="2021-02-19T09:35:21.173" v="4" actId="27636"/>
          <ac:spMkLst>
            <pc:docMk/>
            <pc:sldMk cId="0" sldId="270"/>
            <ac:spMk id="28" creationId="{00000000-0000-0000-0000-000000000000}"/>
          </ac:spMkLst>
        </pc:spChg>
        <pc:spChg chg="mod">
          <ac:chgData name="Clara Angela Jarauta Cordoba" userId="593e9a30-dc6d-4119-8bfb-75e1b4a80221" providerId="ADAL" clId="{FD3B97B6-DF6C-4591-8505-07FF89A2A90A}" dt="2021-02-19T09:35:21.157" v="1" actId="27636"/>
          <ac:spMkLst>
            <pc:docMk/>
            <pc:sldMk cId="0" sldId="270"/>
            <ac:spMk id="29" creationId="{00000000-0000-0000-0000-000000000000}"/>
          </ac:spMkLst>
        </pc:spChg>
        <pc:spChg chg="mod">
          <ac:chgData name="Clara Angela Jarauta Cordoba" userId="593e9a30-dc6d-4119-8bfb-75e1b4a80221" providerId="ADAL" clId="{FD3B97B6-DF6C-4591-8505-07FF89A2A90A}" dt="2021-02-19T09:35:21.168" v="3" actId="27636"/>
          <ac:spMkLst>
            <pc:docMk/>
            <pc:sldMk cId="0" sldId="270"/>
            <ac:spMk id="35" creationId="{00000000-0000-0000-0000-000000000000}"/>
          </ac:spMkLst>
        </pc:spChg>
        <pc:spChg chg="mod">
          <ac:chgData name="Clara Angela Jarauta Cordoba" userId="593e9a30-dc6d-4119-8bfb-75e1b4a80221" providerId="ADAL" clId="{FD3B97B6-DF6C-4591-8505-07FF89A2A90A}" dt="2021-02-19T09:35:21.164" v="2" actId="27636"/>
          <ac:spMkLst>
            <pc:docMk/>
            <pc:sldMk cId="0" sldId="270"/>
            <ac:spMk id="36" creationId="{00000000-0000-0000-0000-000000000000}"/>
          </ac:spMkLst>
        </pc:spChg>
        <pc:spChg chg="mod">
          <ac:chgData name="Clara Angela Jarauta Cordoba" userId="593e9a30-dc6d-4119-8bfb-75e1b4a80221" providerId="ADAL" clId="{FD3B97B6-DF6C-4591-8505-07FF89A2A90A}" dt="2021-02-19T09:35:21.147" v="0" actId="27636"/>
          <ac:spMkLst>
            <pc:docMk/>
            <pc:sldMk cId="0" sldId="270"/>
            <ac:spMk id="37" creationId="{00000000-0000-0000-0000-000000000000}"/>
          </ac:spMkLst>
        </pc:spChg>
      </pc:sldChg>
    </pc:docChg>
  </pc:docChgLst>
  <pc:docChgLst>
    <pc:chgData name="Clara Angela Jarauta Cordoba" userId="593e9a30-dc6d-4119-8bfb-75e1b4a80221" providerId="ADAL" clId="{4481F9C5-856D-44DD-A200-6FEF22D0D56D}"/>
    <pc:docChg chg="custSel delSld modSld">
      <pc:chgData name="Clara Angela Jarauta Cordoba" userId="593e9a30-dc6d-4119-8bfb-75e1b4a80221" providerId="ADAL" clId="{4481F9C5-856D-44DD-A200-6FEF22D0D56D}" dt="2021-04-27T13:20:12.719" v="1" actId="2696"/>
      <pc:docMkLst>
        <pc:docMk/>
      </pc:docMkLst>
      <pc:sldChg chg="delSp mod">
        <pc:chgData name="Clara Angela Jarauta Cordoba" userId="593e9a30-dc6d-4119-8bfb-75e1b4a80221" providerId="ADAL" clId="{4481F9C5-856D-44DD-A200-6FEF22D0D56D}" dt="2021-04-27T13:20:08.609" v="0" actId="478"/>
        <pc:sldMkLst>
          <pc:docMk/>
          <pc:sldMk cId="0" sldId="268"/>
        </pc:sldMkLst>
        <pc:spChg chg="del">
          <ac:chgData name="Clara Angela Jarauta Cordoba" userId="593e9a30-dc6d-4119-8bfb-75e1b4a80221" providerId="ADAL" clId="{4481F9C5-856D-44DD-A200-6FEF22D0D56D}" dt="2021-04-27T13:20:08.609" v="0" actId="478"/>
          <ac:spMkLst>
            <pc:docMk/>
            <pc:sldMk cId="0" sldId="268"/>
            <ac:spMk id="8" creationId="{EAF8A61A-3989-4F10-A8B5-4E6A17F43B08}"/>
          </ac:spMkLst>
        </pc:spChg>
      </pc:sldChg>
      <pc:sldChg chg="del">
        <pc:chgData name="Clara Angela Jarauta Cordoba" userId="593e9a30-dc6d-4119-8bfb-75e1b4a80221" providerId="ADAL" clId="{4481F9C5-856D-44DD-A200-6FEF22D0D56D}" dt="2021-04-27T13:20:12.719" v="1" actId="2696"/>
        <pc:sldMkLst>
          <pc:docMk/>
          <pc:sldMk cId="0" sldId="277"/>
        </pc:sldMkLst>
      </pc:sldChg>
      <pc:sldChg chg="del">
        <pc:chgData name="Clara Angela Jarauta Cordoba" userId="593e9a30-dc6d-4119-8bfb-75e1b4a80221" providerId="ADAL" clId="{4481F9C5-856D-44DD-A200-6FEF22D0D56D}" dt="2021-04-27T13:20:12.719" v="1" actId="2696"/>
        <pc:sldMkLst>
          <pc:docMk/>
          <pc:sldMk cId="0" sldId="278"/>
        </pc:sldMkLst>
      </pc:sldChg>
      <pc:sldChg chg="del">
        <pc:chgData name="Clara Angela Jarauta Cordoba" userId="593e9a30-dc6d-4119-8bfb-75e1b4a80221" providerId="ADAL" clId="{4481F9C5-856D-44DD-A200-6FEF22D0D56D}" dt="2021-04-27T13:20:12.719" v="1" actId="2696"/>
        <pc:sldMkLst>
          <pc:docMk/>
          <pc:sldMk cId="0" sldId="282"/>
        </pc:sldMkLst>
      </pc:sldChg>
      <pc:sldChg chg="del">
        <pc:chgData name="Clara Angela Jarauta Cordoba" userId="593e9a30-dc6d-4119-8bfb-75e1b4a80221" providerId="ADAL" clId="{4481F9C5-856D-44DD-A200-6FEF22D0D56D}" dt="2021-04-27T13:20:12.719" v="1" actId="2696"/>
        <pc:sldMkLst>
          <pc:docMk/>
          <pc:sldMk cId="0" sldId="283"/>
        </pc:sldMkLst>
      </pc:sldChg>
      <pc:sldChg chg="del">
        <pc:chgData name="Clara Angela Jarauta Cordoba" userId="593e9a30-dc6d-4119-8bfb-75e1b4a80221" providerId="ADAL" clId="{4481F9C5-856D-44DD-A200-6FEF22D0D56D}" dt="2021-04-27T13:20:12.719" v="1" actId="2696"/>
        <pc:sldMkLst>
          <pc:docMk/>
          <pc:sldMk cId="0" sldId="289"/>
        </pc:sldMkLst>
      </pc:sldChg>
      <pc:sldChg chg="del">
        <pc:chgData name="Clara Angela Jarauta Cordoba" userId="593e9a30-dc6d-4119-8bfb-75e1b4a80221" providerId="ADAL" clId="{4481F9C5-856D-44DD-A200-6FEF22D0D56D}" dt="2021-04-27T13:20:12.719" v="1" actId="2696"/>
        <pc:sldMkLst>
          <pc:docMk/>
          <pc:sldMk cId="0" sldId="290"/>
        </pc:sldMkLst>
      </pc:sldChg>
      <pc:sldChg chg="del">
        <pc:chgData name="Clara Angela Jarauta Cordoba" userId="593e9a30-dc6d-4119-8bfb-75e1b4a80221" providerId="ADAL" clId="{4481F9C5-856D-44DD-A200-6FEF22D0D56D}" dt="2021-04-27T13:20:12.719" v="1" actId="2696"/>
        <pc:sldMkLst>
          <pc:docMk/>
          <pc:sldMk cId="0" sldId="291"/>
        </pc:sldMkLst>
      </pc:sldChg>
      <pc:sldChg chg="del">
        <pc:chgData name="Clara Angela Jarauta Cordoba" userId="593e9a30-dc6d-4119-8bfb-75e1b4a80221" providerId="ADAL" clId="{4481F9C5-856D-44DD-A200-6FEF22D0D56D}" dt="2021-04-27T13:20:12.719" v="1" actId="2696"/>
        <pc:sldMkLst>
          <pc:docMk/>
          <pc:sldMk cId="0" sldId="292"/>
        </pc:sldMkLst>
      </pc:sldChg>
      <pc:sldChg chg="del">
        <pc:chgData name="Clara Angela Jarauta Cordoba" userId="593e9a30-dc6d-4119-8bfb-75e1b4a80221" providerId="ADAL" clId="{4481F9C5-856D-44DD-A200-6FEF22D0D56D}" dt="2021-04-27T13:20:12.719" v="1" actId="2696"/>
        <pc:sldMkLst>
          <pc:docMk/>
          <pc:sldMk cId="0" sldId="293"/>
        </pc:sldMkLst>
      </pc:sldChg>
    </pc:docChg>
  </pc:docChgLst>
  <pc:docChgLst>
    <pc:chgData name="Alessandro Carmona" userId="516d0fa7-96ed-4e9f-aa87-a778c9d1e555" providerId="ADAL" clId="{2BC31A93-222A-4AF0-8E4E-E4B1E391CD97}"/>
    <pc:docChg chg="delSld modSld">
      <pc:chgData name="Alessandro Carmona" userId="516d0fa7-96ed-4e9f-aa87-a778c9d1e555" providerId="ADAL" clId="{2BC31A93-222A-4AF0-8E4E-E4B1E391CD97}" dt="2022-11-17T16:11:53.884" v="35" actId="47"/>
      <pc:docMkLst>
        <pc:docMk/>
      </pc:docMkLst>
      <pc:sldChg chg="del">
        <pc:chgData name="Alessandro Carmona" userId="516d0fa7-96ed-4e9f-aa87-a778c9d1e555" providerId="ADAL" clId="{2BC31A93-222A-4AF0-8E4E-E4B1E391CD97}" dt="2022-11-17T16:09:15.497" v="0" actId="47"/>
        <pc:sldMkLst>
          <pc:docMk/>
          <pc:sldMk cId="0" sldId="263"/>
        </pc:sldMkLst>
      </pc:sldChg>
      <pc:sldChg chg="del">
        <pc:chgData name="Alessandro Carmona" userId="516d0fa7-96ed-4e9f-aa87-a778c9d1e555" providerId="ADAL" clId="{2BC31A93-222A-4AF0-8E4E-E4B1E391CD97}" dt="2022-11-17T16:09:24.377" v="1" actId="47"/>
        <pc:sldMkLst>
          <pc:docMk/>
          <pc:sldMk cId="0" sldId="265"/>
        </pc:sldMkLst>
      </pc:sldChg>
      <pc:sldChg chg="del">
        <pc:chgData name="Alessandro Carmona" userId="516d0fa7-96ed-4e9f-aa87-a778c9d1e555" providerId="ADAL" clId="{2BC31A93-222A-4AF0-8E4E-E4B1E391CD97}" dt="2022-11-17T16:09:29.986" v="2" actId="47"/>
        <pc:sldMkLst>
          <pc:docMk/>
          <pc:sldMk cId="0" sldId="266"/>
        </pc:sldMkLst>
      </pc:sldChg>
      <pc:sldChg chg="del">
        <pc:chgData name="Alessandro Carmona" userId="516d0fa7-96ed-4e9f-aa87-a778c9d1e555" providerId="ADAL" clId="{2BC31A93-222A-4AF0-8E4E-E4B1E391CD97}" dt="2022-11-17T16:11:53.884" v="35" actId="47"/>
        <pc:sldMkLst>
          <pc:docMk/>
          <pc:sldMk cId="0" sldId="268"/>
        </pc:sldMkLst>
      </pc:sldChg>
      <pc:sldChg chg="del">
        <pc:chgData name="Alessandro Carmona" userId="516d0fa7-96ed-4e9f-aa87-a778c9d1e555" providerId="ADAL" clId="{2BC31A93-222A-4AF0-8E4E-E4B1E391CD97}" dt="2022-11-17T16:09:30.825" v="3" actId="47"/>
        <pc:sldMkLst>
          <pc:docMk/>
          <pc:sldMk cId="0" sldId="272"/>
        </pc:sldMkLst>
      </pc:sldChg>
      <pc:sldChg chg="modSp mod">
        <pc:chgData name="Alessandro Carmona" userId="516d0fa7-96ed-4e9f-aa87-a778c9d1e555" providerId="ADAL" clId="{2BC31A93-222A-4AF0-8E4E-E4B1E391CD97}" dt="2022-11-17T16:10:02.169" v="34" actId="20577"/>
        <pc:sldMkLst>
          <pc:docMk/>
          <pc:sldMk cId="0" sldId="274"/>
        </pc:sldMkLst>
        <pc:spChg chg="mod">
          <ac:chgData name="Alessandro Carmona" userId="516d0fa7-96ed-4e9f-aa87-a778c9d1e555" providerId="ADAL" clId="{2BC31A93-222A-4AF0-8E4E-E4B1E391CD97}" dt="2022-11-17T16:10:02.169" v="34" actId="20577"/>
          <ac:spMkLst>
            <pc:docMk/>
            <pc:sldMk cId="0" sldId="274"/>
            <ac:spMk id="10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Click to edit Master subtitle style</a:t>
            </a: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8088" cy="811530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Click to edit Master title style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2022/11/17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‹Nº›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Click to edit Master title style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Click to edit Master title style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</a:p>
          <a:p>
            <a:pPr lvl="1"/>
            <a:r>
              <a:rPr lang="zh-CN" altLang="en-US" dirty="0"/>
              <a:t>Second level</a:t>
            </a:r>
          </a:p>
          <a:p>
            <a:pPr lvl="2"/>
            <a:r>
              <a:rPr lang="zh-CN" altLang="en-US" dirty="0"/>
              <a:t>Third level</a:t>
            </a:r>
          </a:p>
          <a:p>
            <a:pPr lvl="3"/>
            <a:r>
              <a:rPr lang="zh-CN" altLang="en-US" dirty="0"/>
              <a:t>Fourth level</a:t>
            </a:r>
          </a:p>
          <a:p>
            <a:pPr lvl="4"/>
            <a:r>
              <a:rPr lang="zh-CN" altLang="en-US" dirty="0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‹Nº›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kedin.com/company/re4industry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acarmona@fcirce.e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hyperlink" Target="http://www.re4industry.eu" TargetMode="External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hyperlink" Target="http://www.twitter.com/eu_industr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795" y="-2540"/>
            <a:ext cx="12211685" cy="911860"/>
          </a:xfrm>
          <a:prstGeom prst="rect">
            <a:avLst/>
          </a:prstGeom>
          <a:solidFill>
            <a:srgbClr val="C81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05" y="528955"/>
            <a:ext cx="5307965" cy="603885"/>
          </a:xfrm>
          <a:solidFill>
            <a:srgbClr val="3C4458"/>
          </a:solidFill>
        </p:spPr>
        <p:txBody>
          <a:bodyPr>
            <a:normAutofit/>
          </a:bodyPr>
          <a:lstStyle/>
          <a:p>
            <a:r>
              <a:rPr lang="en-US" altLang="en-US">
                <a:solidFill>
                  <a:schemeClr val="bg1"/>
                </a:solidFill>
                <a:effectLst/>
              </a:rPr>
              <a:t>Consortium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17" name="Picture 16" descr="only nam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245" y="312420"/>
            <a:ext cx="2023110" cy="28194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/>
        </p:nvSpPr>
        <p:spPr>
          <a:xfrm>
            <a:off x="1428115" y="1421765"/>
            <a:ext cx="9336405" cy="280035"/>
          </a:xfrm>
          <a:prstGeom prst="rect">
            <a:avLst/>
          </a:prstGeom>
          <a:solidFill>
            <a:srgbClr val="95CFD0"/>
          </a:solidFill>
        </p:spPr>
        <p:txBody>
          <a:bodyPr vert="horz" lIns="91440" tIns="45720" rIns="91440" bIns="45720" rtlCol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400" b="0">
                <a:solidFill>
                  <a:schemeClr val="bg1"/>
                </a:solidFill>
                <a:effectLst/>
              </a:rPr>
              <a:t>TECHNOLOGICAL AND SOCIAL EXPERTS</a:t>
            </a:r>
          </a:p>
        </p:txBody>
      </p:sp>
      <p:sp>
        <p:nvSpPr>
          <p:cNvPr id="5" name="Title 1"/>
          <p:cNvSpPr>
            <a:spLocks noGrp="1"/>
          </p:cNvSpPr>
          <p:nvPr/>
        </p:nvSpPr>
        <p:spPr>
          <a:xfrm>
            <a:off x="1426845" y="3110865"/>
            <a:ext cx="9336405" cy="280035"/>
          </a:xfrm>
          <a:prstGeom prst="rect">
            <a:avLst/>
          </a:prstGeom>
          <a:solidFill>
            <a:srgbClr val="95CFD0"/>
          </a:solidFill>
        </p:spPr>
        <p:txBody>
          <a:bodyPr vert="horz" lIns="91440" tIns="45720" rIns="91440" bIns="45720" rtlCol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400" b="0">
                <a:solidFill>
                  <a:schemeClr val="bg1"/>
                </a:solidFill>
                <a:effectLst/>
              </a:rPr>
              <a:t>RENEWABLE ENERGY-ORIENTED ASSOCIATIONS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1428115" y="4913630"/>
            <a:ext cx="9336405" cy="280035"/>
          </a:xfrm>
          <a:prstGeom prst="rect">
            <a:avLst/>
          </a:prstGeom>
          <a:solidFill>
            <a:srgbClr val="95CFD0"/>
          </a:solidFill>
        </p:spPr>
        <p:txBody>
          <a:bodyPr vert="horz" lIns="91440" tIns="45720" rIns="91440" bIns="45720" rtlCol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1400" b="0">
                <a:solidFill>
                  <a:schemeClr val="bg1"/>
                </a:solidFill>
                <a:effectLst/>
              </a:rPr>
              <a:t>ENERGY INTENSIVE INDUSTRIES</a:t>
            </a:r>
          </a:p>
        </p:txBody>
      </p:sp>
      <p:pic>
        <p:nvPicPr>
          <p:cNvPr id="8" name="Picture 7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85" y="4913630"/>
            <a:ext cx="1557020" cy="1557020"/>
          </a:xfrm>
          <a:prstGeom prst="rect">
            <a:avLst/>
          </a:prstGeom>
        </p:spPr>
      </p:pic>
      <p:pic>
        <p:nvPicPr>
          <p:cNvPr id="10" name="Picture 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030" y="5017770"/>
            <a:ext cx="1557655" cy="1557655"/>
          </a:xfrm>
          <a:prstGeom prst="rect">
            <a:avLst/>
          </a:prstGeom>
        </p:spPr>
      </p:pic>
      <p:pic>
        <p:nvPicPr>
          <p:cNvPr id="11" name="Picture 10" descr="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870" y="4710430"/>
            <a:ext cx="2172335" cy="2172335"/>
          </a:xfrm>
          <a:prstGeom prst="rect">
            <a:avLst/>
          </a:prstGeom>
        </p:spPr>
      </p:pic>
      <p:pic>
        <p:nvPicPr>
          <p:cNvPr id="12" name="Picture 11" descr="8"/>
          <p:cNvPicPr>
            <a:picLocks noChangeAspect="1"/>
          </p:cNvPicPr>
          <p:nvPr/>
        </p:nvPicPr>
        <p:blipFill>
          <a:blip r:embed="rId6"/>
          <a:srcRect l="18441" t="31559" r="18853" b="32767"/>
          <a:stretch>
            <a:fillRect/>
          </a:stretch>
        </p:blipFill>
        <p:spPr>
          <a:xfrm>
            <a:off x="6955155" y="3674110"/>
            <a:ext cx="1548130" cy="880745"/>
          </a:xfrm>
          <a:prstGeom prst="rect">
            <a:avLst/>
          </a:prstGeom>
        </p:spPr>
      </p:pic>
      <p:pic>
        <p:nvPicPr>
          <p:cNvPr id="13" name="Picture 12" descr="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7655" y="1525270"/>
            <a:ext cx="1781810" cy="1781810"/>
          </a:xfrm>
          <a:prstGeom prst="rect">
            <a:avLst/>
          </a:prstGeom>
        </p:spPr>
      </p:pic>
      <p:pic>
        <p:nvPicPr>
          <p:cNvPr id="14" name="Picture 13" descr="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0320" y="3173730"/>
            <a:ext cx="1911350" cy="1911350"/>
          </a:xfrm>
          <a:prstGeom prst="rect">
            <a:avLst/>
          </a:prstGeom>
        </p:spPr>
      </p:pic>
      <p:pic>
        <p:nvPicPr>
          <p:cNvPr id="16" name="Picture 15" descr="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1590" y="1345565"/>
            <a:ext cx="1969135" cy="1969135"/>
          </a:xfrm>
          <a:prstGeom prst="rect">
            <a:avLst/>
          </a:prstGeom>
        </p:spPr>
      </p:pic>
      <p:pic>
        <p:nvPicPr>
          <p:cNvPr id="18" name="Picture 17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4170" y="1031875"/>
            <a:ext cx="2575560" cy="2575560"/>
          </a:xfrm>
          <a:prstGeom prst="rect">
            <a:avLst/>
          </a:prstGeom>
        </p:spPr>
      </p:pic>
      <p:pic>
        <p:nvPicPr>
          <p:cNvPr id="19" name="Picture 18" descr="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1480" y="1320800"/>
            <a:ext cx="2368550" cy="2368550"/>
          </a:xfrm>
          <a:prstGeom prst="rect">
            <a:avLst/>
          </a:prstGeom>
        </p:spPr>
      </p:pic>
      <p:pic>
        <p:nvPicPr>
          <p:cNvPr id="21" name="Picture 20" descr="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3530" y="1339215"/>
            <a:ext cx="1960880" cy="1960880"/>
          </a:xfrm>
          <a:prstGeom prst="rect">
            <a:avLst/>
          </a:prstGeom>
        </p:spPr>
      </p:pic>
      <p:pic>
        <p:nvPicPr>
          <p:cNvPr id="24" name="Picture 23" descr="bioenergy_europe-JPE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16580" y="3822065"/>
            <a:ext cx="2038350" cy="6146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ight Triangle 40"/>
          <p:cNvSpPr/>
          <p:nvPr/>
        </p:nvSpPr>
        <p:spPr>
          <a:xfrm>
            <a:off x="-15240" y="-2540"/>
            <a:ext cx="8377555" cy="6854825"/>
          </a:xfrm>
          <a:prstGeom prst="rtTriangle">
            <a:avLst/>
          </a:prstGeom>
          <a:solidFill>
            <a:srgbClr val="95CFD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361680" y="-2540"/>
            <a:ext cx="3823335" cy="6862445"/>
          </a:xfrm>
          <a:prstGeom prst="rect">
            <a:avLst/>
          </a:prstGeom>
          <a:solidFill>
            <a:srgbClr val="C81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9680" y="528955"/>
            <a:ext cx="2769235" cy="603885"/>
          </a:xfrm>
          <a:solidFill>
            <a:srgbClr val="3C4458"/>
          </a:solidFill>
        </p:spPr>
        <p:txBody>
          <a:bodyPr>
            <a:normAutofit/>
          </a:bodyPr>
          <a:lstStyle/>
          <a:p>
            <a:pPr algn="r"/>
            <a:r>
              <a:rPr lang="en-US" altLang="en-US">
                <a:solidFill>
                  <a:schemeClr val="bg1"/>
                </a:solidFill>
                <a:effectLst/>
              </a:rPr>
              <a:t>Vision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17" name="Picture 16" descr="only nam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425" y="6356350"/>
            <a:ext cx="2023110" cy="281940"/>
          </a:xfrm>
          <a:prstGeom prst="rect">
            <a:avLst/>
          </a:prstGeom>
        </p:spPr>
      </p:pic>
      <p:sp>
        <p:nvSpPr>
          <p:cNvPr id="25" name="Title 1"/>
          <p:cNvSpPr>
            <a:spLocks noGrp="1"/>
          </p:cNvSpPr>
          <p:nvPr/>
        </p:nvSpPr>
        <p:spPr>
          <a:xfrm>
            <a:off x="5008245" y="292100"/>
            <a:ext cx="3353435" cy="342265"/>
          </a:xfrm>
          <a:prstGeom prst="rect">
            <a:avLst/>
          </a:prstGeom>
          <a:solidFill>
            <a:srgbClr val="95CFD0"/>
          </a:solidFill>
        </p:spPr>
        <p:txBody>
          <a:bodyPr vert="horz" lIns="91440" tIns="45720" rIns="91440" bIns="45720" rtlCol="0" anchor="ctr" anchorCtr="0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altLang="en-US" b="0">
                <a:solidFill>
                  <a:schemeClr val="bg1"/>
                </a:solidFill>
                <a:effectLst/>
              </a:rPr>
              <a:t>TECHNOLOGY OPTIONS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887730" y="201930"/>
            <a:ext cx="1892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>
                <a:solidFill>
                  <a:srgbClr val="3C4458"/>
                </a:solidFill>
                <a:latin typeface="Arial Black" panose="020B0A04020102020204" charset="0"/>
                <a:cs typeface="Arial Black" panose="020B0A04020102020204" charset="0"/>
              </a:rPr>
              <a:t>SHORT-TERM VISION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55880" y="1649095"/>
            <a:ext cx="20542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Arial Black" panose="020B0A04020102020204" charset="0"/>
                <a:cs typeface="Arial Black" panose="020B0A04020102020204" charset="0"/>
              </a:rPr>
              <a:t>LONG-TERM VISION</a:t>
            </a:r>
          </a:p>
        </p:txBody>
      </p:sp>
      <p:sp>
        <p:nvSpPr>
          <p:cNvPr id="28" name="Title 1"/>
          <p:cNvSpPr>
            <a:spLocks noGrp="1"/>
          </p:cNvSpPr>
          <p:nvPr/>
        </p:nvSpPr>
        <p:spPr>
          <a:xfrm>
            <a:off x="5008245" y="1649095"/>
            <a:ext cx="3353435" cy="342265"/>
          </a:xfrm>
          <a:prstGeom prst="rect">
            <a:avLst/>
          </a:prstGeom>
          <a:solidFill>
            <a:srgbClr val="95CFD0"/>
          </a:solidFill>
        </p:spPr>
        <p:txBody>
          <a:bodyPr vert="horz" lIns="91440" tIns="45720" rIns="91440" bIns="45720" rtlCol="0" anchor="ctr" anchorCtr="0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altLang="en-US" b="0">
                <a:solidFill>
                  <a:schemeClr val="bg1"/>
                </a:solidFill>
                <a:effectLst/>
              </a:rPr>
              <a:t>ACHIEVABLE RATES</a:t>
            </a:r>
          </a:p>
        </p:txBody>
      </p:sp>
      <p:sp>
        <p:nvSpPr>
          <p:cNvPr id="29" name="Title 1"/>
          <p:cNvSpPr>
            <a:spLocks noGrp="1"/>
          </p:cNvSpPr>
          <p:nvPr/>
        </p:nvSpPr>
        <p:spPr>
          <a:xfrm>
            <a:off x="5008245" y="2636520"/>
            <a:ext cx="3353435" cy="342265"/>
          </a:xfrm>
          <a:prstGeom prst="rect">
            <a:avLst/>
          </a:prstGeom>
          <a:solidFill>
            <a:srgbClr val="95CFD0"/>
          </a:solidFill>
        </p:spPr>
        <p:txBody>
          <a:bodyPr vert="horz" lIns="91440" tIns="45720" rIns="91440" bIns="45720" rtlCol="0" anchor="ctr" anchorCtr="0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en-US" altLang="en-US" b="0">
                <a:solidFill>
                  <a:schemeClr val="bg1"/>
                </a:solidFill>
                <a:effectLst/>
              </a:rPr>
              <a:t>CURRENT SECTOR NEEDS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5282565" y="634365"/>
            <a:ext cx="30791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/>
              <a:t>Conventional RE heating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/>
              <a:t>Biomass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/>
              <a:t>Bioenergy carriers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/>
              <a:t>Solar (high temperature)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/>
              <a:t>Geotherm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5281295" y="1981835"/>
            <a:ext cx="3080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/>
              <a:t>CO2 balance &gt; 0 (reduced according to RE use)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/>
              <a:t>RE use &lt;50%</a:t>
            </a:r>
          </a:p>
        </p:txBody>
      </p:sp>
      <p:sp>
        <p:nvSpPr>
          <p:cNvPr id="32" name="Text Box 31"/>
          <p:cNvSpPr txBox="1"/>
          <p:nvPr/>
        </p:nvSpPr>
        <p:spPr>
          <a:xfrm>
            <a:off x="5281930" y="2969260"/>
            <a:ext cx="30797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/>
              <a:t>Existing options for retrofit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/>
              <a:t>Cases already implemented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/>
              <a:t>Lessons learned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/>
              <a:t>Insight in cost / economics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/>
              <a:t>Opportunities (e.g. for financing, long term RE contracting)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/>
              <a:t>Positive social perception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/>
              <a:t>Influence for a better framework</a:t>
            </a:r>
          </a:p>
        </p:txBody>
      </p:sp>
      <p:sp>
        <p:nvSpPr>
          <p:cNvPr id="35" name="Title 1"/>
          <p:cNvSpPr>
            <a:spLocks noGrp="1"/>
          </p:cNvSpPr>
          <p:nvPr/>
        </p:nvSpPr>
        <p:spPr>
          <a:xfrm>
            <a:off x="-14605" y="2467610"/>
            <a:ext cx="3353435" cy="342265"/>
          </a:xfrm>
          <a:prstGeom prst="rect">
            <a:avLst/>
          </a:prstGeom>
          <a:solidFill>
            <a:srgbClr val="C81383"/>
          </a:solidFill>
        </p:spPr>
        <p:txBody>
          <a:bodyPr vert="horz" lIns="91440" tIns="45720" rIns="91440" bIns="45720" rtlCol="0" anchor="ctr" anchorCtr="0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en-US" b="0">
                <a:solidFill>
                  <a:schemeClr val="bg1"/>
                </a:solidFill>
                <a:effectLst/>
              </a:rPr>
              <a:t>TECHNOLOGY OPTIONS</a:t>
            </a:r>
          </a:p>
        </p:txBody>
      </p:sp>
      <p:sp>
        <p:nvSpPr>
          <p:cNvPr id="36" name="Title 1"/>
          <p:cNvSpPr>
            <a:spLocks noGrp="1"/>
          </p:cNvSpPr>
          <p:nvPr/>
        </p:nvSpPr>
        <p:spPr>
          <a:xfrm>
            <a:off x="-14605" y="3843655"/>
            <a:ext cx="3353435" cy="342265"/>
          </a:xfrm>
          <a:prstGeom prst="rect">
            <a:avLst/>
          </a:prstGeom>
          <a:solidFill>
            <a:srgbClr val="C81383"/>
          </a:solidFill>
        </p:spPr>
        <p:txBody>
          <a:bodyPr vert="horz" lIns="91440" tIns="45720" rIns="91440" bIns="45720" rtlCol="0" anchor="ctr" anchorCtr="0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en-US" b="0">
                <a:solidFill>
                  <a:schemeClr val="bg1"/>
                </a:solidFill>
                <a:effectLst/>
              </a:rPr>
              <a:t>ACHIEVABLE RATES</a:t>
            </a:r>
          </a:p>
        </p:txBody>
      </p:sp>
      <p:sp>
        <p:nvSpPr>
          <p:cNvPr id="37" name="Title 1"/>
          <p:cNvSpPr>
            <a:spLocks noGrp="1"/>
          </p:cNvSpPr>
          <p:nvPr/>
        </p:nvSpPr>
        <p:spPr>
          <a:xfrm>
            <a:off x="-14605" y="4650105"/>
            <a:ext cx="3353435" cy="342265"/>
          </a:xfrm>
          <a:prstGeom prst="rect">
            <a:avLst/>
          </a:prstGeom>
          <a:solidFill>
            <a:srgbClr val="C81383"/>
          </a:solidFill>
        </p:spPr>
        <p:txBody>
          <a:bodyPr vert="horz" lIns="91440" tIns="45720" rIns="91440" bIns="45720" rtlCol="0" anchor="ctr" anchorCtr="0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altLang="en-US" b="0">
                <a:solidFill>
                  <a:schemeClr val="bg1"/>
                </a:solidFill>
                <a:effectLst/>
              </a:rPr>
              <a:t>CURRENT SECTOR NEEDS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259715" y="2809875"/>
            <a:ext cx="32404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Conventional RE heating / power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New RE (solar thermal, bio syngas)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H2 (electrolysis / syngas)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E-fuels (synthesis fuels from RE based hydrogeneration of CO2 captured)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258445" y="4185920"/>
            <a:ext cx="30803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CO2 balance ≤ 0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RE use = 100%</a:t>
            </a:r>
          </a:p>
        </p:txBody>
      </p:sp>
      <p:sp>
        <p:nvSpPr>
          <p:cNvPr id="40" name="Text Box 39"/>
          <p:cNvSpPr txBox="1"/>
          <p:nvPr/>
        </p:nvSpPr>
        <p:spPr>
          <a:xfrm>
            <a:off x="259080" y="5001895"/>
            <a:ext cx="307975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Scope to understand the future options on 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Implications for retrofitting to produce and adopt e-fuels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Energy balances and key indicators of adopting each RE alternative (for an early decision making in short-medium term)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chemeClr val="bg1"/>
                </a:solidFill>
              </a:rPr>
              <a:t>Expected costs for RE use</a:t>
            </a:r>
          </a:p>
        </p:txBody>
      </p:sp>
      <p:pic>
        <p:nvPicPr>
          <p:cNvPr id="43" name="Picture 42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120" y="4442460"/>
            <a:ext cx="2312670" cy="2312670"/>
          </a:xfrm>
          <a:prstGeom prst="rect">
            <a:avLst/>
          </a:prstGeom>
        </p:spPr>
      </p:pic>
      <p:pic>
        <p:nvPicPr>
          <p:cNvPr id="44" name="Picture 43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665" y="292100"/>
            <a:ext cx="2079625" cy="20796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795" y="-2540"/>
            <a:ext cx="12211685" cy="911860"/>
          </a:xfrm>
          <a:prstGeom prst="rect">
            <a:avLst/>
          </a:prstGeom>
          <a:solidFill>
            <a:srgbClr val="C813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05" y="528955"/>
            <a:ext cx="5307965" cy="603885"/>
          </a:xfrm>
          <a:solidFill>
            <a:srgbClr val="3C4458"/>
          </a:solidFill>
        </p:spPr>
        <p:txBody>
          <a:bodyPr>
            <a:normAutofit/>
          </a:bodyPr>
          <a:lstStyle/>
          <a:p>
            <a:r>
              <a:rPr lang="" altLang="en-US">
                <a:solidFill>
                  <a:schemeClr val="bg1"/>
                </a:solidFill>
                <a:effectLst/>
              </a:rPr>
              <a:t>RE4Industry actions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17" name="Picture 16" descr="only nam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245" y="312420"/>
            <a:ext cx="2023110" cy="281940"/>
          </a:xfrm>
          <a:prstGeom prst="rect">
            <a:avLst/>
          </a:prstGeom>
        </p:spPr>
      </p:pic>
      <p:sp>
        <p:nvSpPr>
          <p:cNvPr id="21" name="Text Box 20"/>
          <p:cNvSpPr txBox="1"/>
          <p:nvPr/>
        </p:nvSpPr>
        <p:spPr>
          <a:xfrm>
            <a:off x="496570" y="1267460"/>
            <a:ext cx="11107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RE4Industry methodology can be expressed through 7 action axes targeted to generate confidence, facilitate vision, provide support and ensure market options to EIIs.</a:t>
            </a:r>
          </a:p>
        </p:txBody>
      </p:sp>
      <p:pic>
        <p:nvPicPr>
          <p:cNvPr id="5" name="Picture 4" descr="ICON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4735" y="4210685"/>
            <a:ext cx="1337310" cy="1337310"/>
          </a:xfrm>
          <a:prstGeom prst="rect">
            <a:avLst/>
          </a:prstGeom>
        </p:spPr>
      </p:pic>
      <p:pic>
        <p:nvPicPr>
          <p:cNvPr id="6" name="Picture 5" descr="ICON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215" y="4264025"/>
            <a:ext cx="1271905" cy="1301115"/>
          </a:xfrm>
          <a:prstGeom prst="rect">
            <a:avLst/>
          </a:prstGeom>
        </p:spPr>
      </p:pic>
      <p:pic>
        <p:nvPicPr>
          <p:cNvPr id="7" name="Picture 6" descr="ICON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8110" y="4264025"/>
            <a:ext cx="1139825" cy="1230630"/>
          </a:xfrm>
          <a:prstGeom prst="rect">
            <a:avLst/>
          </a:prstGeom>
        </p:spPr>
      </p:pic>
      <p:pic>
        <p:nvPicPr>
          <p:cNvPr id="8" name="Picture 7" descr="ICON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830" y="4340225"/>
            <a:ext cx="1205865" cy="1154430"/>
          </a:xfrm>
          <a:prstGeom prst="rect">
            <a:avLst/>
          </a:prstGeom>
        </p:spPr>
      </p:pic>
      <p:pic>
        <p:nvPicPr>
          <p:cNvPr id="9" name="Picture 8" descr="ICON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8195" y="2199005"/>
            <a:ext cx="1148715" cy="1148715"/>
          </a:xfrm>
          <a:prstGeom prst="rect">
            <a:avLst/>
          </a:prstGeom>
        </p:spPr>
      </p:pic>
      <p:pic>
        <p:nvPicPr>
          <p:cNvPr id="10" name="Picture 9" descr="ICON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5590" y="2070100"/>
            <a:ext cx="1195705" cy="1407160"/>
          </a:xfrm>
          <a:prstGeom prst="rect">
            <a:avLst/>
          </a:prstGeom>
        </p:spPr>
      </p:pic>
      <p:pic>
        <p:nvPicPr>
          <p:cNvPr id="11" name="Picture 10" descr="ICON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7430" y="2294890"/>
            <a:ext cx="1063625" cy="1148715"/>
          </a:xfrm>
          <a:prstGeom prst="rect">
            <a:avLst/>
          </a:prstGeom>
        </p:spPr>
      </p:pic>
      <p:sp>
        <p:nvSpPr>
          <p:cNvPr id="19" name="Text Box 18"/>
          <p:cNvSpPr txBox="1"/>
          <p:nvPr/>
        </p:nvSpPr>
        <p:spPr>
          <a:xfrm>
            <a:off x="2004695" y="3569335"/>
            <a:ext cx="1778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A strong engagement strategy following a multiactor approach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944745" y="3590290"/>
            <a:ext cx="20173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A dialogue with and within EIIs and EII organizations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980045" y="3477260"/>
            <a:ext cx="20243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A thoughtfully review of RE technologies and options for a 100% RE production by 2050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74650" y="5637530"/>
            <a:ext cx="20542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Insights into industry retrofitting and promotion of RE integration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3488055" y="5730240"/>
            <a:ext cx="20205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Recommendations for the uptake of RE by EIIs and advocacy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518910" y="5822950"/>
            <a:ext cx="2087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Multiplication and replication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9597390" y="5729605"/>
            <a:ext cx="203263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A solid dissemination and communication strategy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0795" y="-2540"/>
            <a:ext cx="3823335" cy="6862445"/>
          </a:xfrm>
          <a:prstGeom prst="rect">
            <a:avLst/>
          </a:prstGeom>
          <a:solidFill>
            <a:srgbClr val="95C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05" y="528955"/>
            <a:ext cx="2769235" cy="603885"/>
          </a:xfrm>
          <a:solidFill>
            <a:srgbClr val="3C4458"/>
          </a:solidFill>
        </p:spPr>
        <p:txBody>
          <a:bodyPr>
            <a:normAutofit/>
          </a:bodyPr>
          <a:lstStyle/>
          <a:p>
            <a:r>
              <a:rPr lang="en-US" altLang="en-US">
                <a:solidFill>
                  <a:schemeClr val="bg1"/>
                </a:solidFill>
                <a:effectLst/>
              </a:rPr>
              <a:t>Thank you!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17" name="Picture 16" descr="only nam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6356350"/>
            <a:ext cx="2023110" cy="28194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79670" y="1132840"/>
            <a:ext cx="6111875" cy="4694555"/>
            <a:chOff x="7842" y="1784"/>
            <a:chExt cx="9625" cy="7393"/>
          </a:xfrm>
        </p:grpSpPr>
        <p:sp>
          <p:nvSpPr>
            <p:cNvPr id="6" name="Rectangle 5"/>
            <p:cNvSpPr/>
            <p:nvPr/>
          </p:nvSpPr>
          <p:spPr>
            <a:xfrm>
              <a:off x="7842" y="1784"/>
              <a:ext cx="9625" cy="7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64" y="5593"/>
              <a:ext cx="1700" cy="17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64" y="7263"/>
              <a:ext cx="1700" cy="17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64" y="2354"/>
              <a:ext cx="1685" cy="1685"/>
            </a:xfrm>
            <a:prstGeom prst="rect">
              <a:avLst/>
            </a:prstGeom>
          </p:spPr>
        </p:pic>
        <p:sp>
          <p:nvSpPr>
            <p:cNvPr id="10" name="Text Box 9"/>
            <p:cNvSpPr txBox="1"/>
            <p:nvPr/>
          </p:nvSpPr>
          <p:spPr>
            <a:xfrm>
              <a:off x="11273" y="2501"/>
              <a:ext cx="619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en-US" b="1" dirty="0">
                  <a:solidFill>
                    <a:srgbClr val="3C4458"/>
                  </a:solidFill>
                </a:rPr>
                <a:t>Alessandro Carmona, PhD</a:t>
              </a:r>
            </a:p>
            <a:p>
              <a:pPr algn="l"/>
              <a:r>
                <a:rPr lang="en-US" altLang="en-US" b="1" dirty="0">
                  <a:solidFill>
                    <a:srgbClr val="3C4458"/>
                  </a:solidFill>
                </a:rPr>
                <a:t>RE4Industry Coordinator</a:t>
              </a:r>
            </a:p>
            <a:p>
              <a:pPr algn="l"/>
              <a:r>
                <a:rPr lang="en-US" altLang="en-US" b="1" dirty="0">
                  <a:solidFill>
                    <a:srgbClr val="3C4458"/>
                  </a:solidFill>
                  <a:hlinkClick r:id="rId7"/>
                </a:rPr>
                <a:t>acarmona@fcirce.es</a:t>
              </a:r>
              <a:r>
                <a:rPr lang="en-US" altLang="en-US" b="1" dirty="0">
                  <a:solidFill>
                    <a:srgbClr val="3C4458"/>
                  </a:solidFill>
                </a:rPr>
                <a:t> </a:t>
              </a:r>
            </a:p>
          </p:txBody>
        </p:sp>
        <p:sp>
          <p:nvSpPr>
            <p:cNvPr id="11" name="Text Box 10">
              <a:hlinkClick r:id="rId8"/>
            </p:cNvPr>
            <p:cNvSpPr txBox="1"/>
            <p:nvPr/>
          </p:nvSpPr>
          <p:spPr>
            <a:xfrm>
              <a:off x="11273" y="6014"/>
              <a:ext cx="457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en-US" b="1">
                  <a:solidFill>
                    <a:srgbClr val="3C4458"/>
                  </a:solidFill>
                  <a:hlinkClick r:id="rId8"/>
                </a:rPr>
                <a:t>RE4Industry EU project</a:t>
              </a:r>
              <a:endParaRPr lang="en-US" altLang="en-US" b="1">
                <a:solidFill>
                  <a:srgbClr val="3C4458"/>
                </a:solidFill>
              </a:endParaRPr>
            </a:p>
          </p:txBody>
        </p:sp>
        <p:sp>
          <p:nvSpPr>
            <p:cNvPr id="12" name="Text Box 11">
              <a:hlinkClick r:id="rId9"/>
            </p:cNvPr>
            <p:cNvSpPr txBox="1"/>
            <p:nvPr/>
          </p:nvSpPr>
          <p:spPr>
            <a:xfrm>
              <a:off x="11273" y="7635"/>
              <a:ext cx="457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en-US" b="1">
                  <a:solidFill>
                    <a:srgbClr val="3C4458"/>
                  </a:solidFill>
                </a:rPr>
                <a:t>RE4Industry - EU project</a:t>
              </a:r>
            </a:p>
            <a:p>
              <a:pPr algn="l"/>
              <a:r>
                <a:rPr lang="en-US" altLang="en-US" b="1">
                  <a:solidFill>
                    <a:srgbClr val="3C4458"/>
                  </a:solidFill>
                  <a:hlinkClick r:id="rId9"/>
                </a:rPr>
                <a:t>@eu_industry</a:t>
              </a:r>
              <a:r>
                <a:rPr lang="en-US" altLang="en-US" b="1">
                  <a:solidFill>
                    <a:srgbClr val="3C4458"/>
                  </a:solidFill>
                </a:rPr>
                <a:t> 🇪🇺</a:t>
              </a:r>
            </a:p>
          </p:txBody>
        </p:sp>
        <p:pic>
          <p:nvPicPr>
            <p:cNvPr id="13" name="Picture 12" descr="Untitled design (15)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64" y="3953"/>
              <a:ext cx="1700" cy="1700"/>
            </a:xfrm>
            <a:prstGeom prst="rect">
              <a:avLst/>
            </a:prstGeom>
          </p:spPr>
        </p:pic>
        <p:sp>
          <p:nvSpPr>
            <p:cNvPr id="14" name="Text Box 13">
              <a:hlinkClick r:id="rId8"/>
            </p:cNvPr>
            <p:cNvSpPr txBox="1"/>
            <p:nvPr/>
          </p:nvSpPr>
          <p:spPr>
            <a:xfrm>
              <a:off x="11273" y="4513"/>
              <a:ext cx="457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en-US" b="1">
                  <a:solidFill>
                    <a:srgbClr val="3C4458"/>
                  </a:solidFill>
                  <a:hlinkClick r:id="rId11"/>
                </a:rPr>
                <a:t>www.re4industry.eu</a:t>
              </a:r>
              <a:endParaRPr lang="en-US" altLang="en-US" b="1">
                <a:solidFill>
                  <a:srgbClr val="3C4458"/>
                </a:solidFill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CD5F4E91975F34A8A5E5D389E985E55" ma:contentTypeVersion="16" ma:contentTypeDescription="Crear nuevo documento." ma:contentTypeScope="" ma:versionID="ca867c6c34bb3b4d4a526f4577d1ff9d">
  <xsd:schema xmlns:xsd="http://www.w3.org/2001/XMLSchema" xmlns:xs="http://www.w3.org/2001/XMLSchema" xmlns:p="http://schemas.microsoft.com/office/2006/metadata/properties" xmlns:ns2="86a5b2b7-78e6-4d8f-8a98-0cec3b546aff" xmlns:ns3="c2f9023f-aa98-4117-b90c-408b10d0d16f" targetNamespace="http://schemas.microsoft.com/office/2006/metadata/properties" ma:root="true" ma:fieldsID="97a97ae665edc0519a4f2852b4016d12" ns2:_="" ns3:_="">
    <xsd:import namespace="86a5b2b7-78e6-4d8f-8a98-0cec3b546aff"/>
    <xsd:import namespace="c2f9023f-aa98-4117-b90c-408b10d0d1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a5b2b7-78e6-4d8f-8a98-0cec3b546a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aaa33683-32d4-4958-932e-29f6d35ea9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f9023f-aa98-4117-b90c-408b10d0d16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1b775ca-1c06-4c2b-8104-048d1d90ed51}" ma:internalName="TaxCatchAll" ma:showField="CatchAllData" ma:web="c2f9023f-aa98-4117-b90c-408b10d0d1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6a5b2b7-78e6-4d8f-8a98-0cec3b546aff">
      <Terms xmlns="http://schemas.microsoft.com/office/infopath/2007/PartnerControls"/>
    </lcf76f155ced4ddcb4097134ff3c332f>
    <TaxCatchAll xmlns="c2f9023f-aa98-4117-b90c-408b10d0d16f" xsi:nil="true"/>
  </documentManagement>
</p:properties>
</file>

<file path=customXml/itemProps1.xml><?xml version="1.0" encoding="utf-8"?>
<ds:datastoreItem xmlns:ds="http://schemas.openxmlformats.org/officeDocument/2006/customXml" ds:itemID="{DF1B3307-9789-487E-89C8-EE3C072D36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a5b2b7-78e6-4d8f-8a98-0cec3b546aff"/>
    <ds:schemaRef ds:uri="c2f9023f-aa98-4117-b90c-408b10d0d1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629EB0-407D-4D72-8649-23F2B98E4A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64FB78-8191-47B8-B66B-2EA6456CDA31}">
  <ds:schemaRefs>
    <ds:schemaRef ds:uri="http://schemas.microsoft.com/office/2006/metadata/properties"/>
    <ds:schemaRef ds:uri="http://schemas.microsoft.com/office/infopath/2007/PartnerControls"/>
    <ds:schemaRef ds:uri="86a5b2b7-78e6-4d8f-8a98-0cec3b546aff"/>
    <ds:schemaRef ds:uri="c2f9023f-aa98-4117-b90c-408b10d0d16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300</Words>
  <Application>Microsoft Office PowerPoint</Application>
  <PresentationFormat>Panorámica</PresentationFormat>
  <Paragraphs>58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宋体</vt:lpstr>
      <vt:lpstr>Arial</vt:lpstr>
      <vt:lpstr>Arial Black</vt:lpstr>
      <vt:lpstr>Calibri</vt:lpstr>
      <vt:lpstr>Office Theme</vt:lpstr>
      <vt:lpstr>Presentación de PowerPoint</vt:lpstr>
      <vt:lpstr>Consortium</vt:lpstr>
      <vt:lpstr>Vision</vt:lpstr>
      <vt:lpstr>RE4Industry actions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msantavenere</dc:creator>
  <cp:lastModifiedBy>Alessandro Carmona</cp:lastModifiedBy>
  <cp:revision>25</cp:revision>
  <dcterms:created xsi:type="dcterms:W3CDTF">2021-02-17T19:13:54Z</dcterms:created>
  <dcterms:modified xsi:type="dcterms:W3CDTF">2022-11-17T16:11:57Z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1033-11.1.0.9662</vt:lpwstr>
  </property>
  <property fmtid="{D5CDD505-2E9C-101B-9397-08002B2CF9AE}" pid="3" name="ContentTypeId">
    <vt:lpwstr>0x0101005CD5F4E91975F34A8A5E5D389E985E55</vt:lpwstr>
  </property>
  <property fmtid="{D5CDD505-2E9C-101B-9397-08002B2CF9AE}" pid="4" name="MediaServiceImageTags">
    <vt:lpwstr/>
  </property>
</Properties>
</file>