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6"/>
  </p:notesMasterIdLst>
  <p:handoutMasterIdLst>
    <p:handoutMasterId r:id="rId15"/>
  </p:handoutMasterIdLst>
  <p:sldIdLst>
    <p:sldId id="272" r:id="rId5"/>
    <p:sldId id="257" r:id="rId7"/>
    <p:sldId id="265" r:id="rId8"/>
    <p:sldId id="259" r:id="rId9"/>
    <p:sldId id="266" r:id="rId10"/>
    <p:sldId id="261" r:id="rId11"/>
    <p:sldId id="267" r:id="rId12"/>
    <p:sldId id="263" r:id="rId13"/>
    <p:sldId id="264" r:id="rId14"/>
  </p:sldIdLst>
  <p:sldSz cx="15240000" cy="85725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FD0"/>
    <a:srgbClr val="C81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æ·±è²æ ·å¼ 2 - å¼ºè° 5/å¼ºè°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275859" cy="536431"/>
          </a:xfrm>
          <a:prstGeom prst="rect">
            <a:avLst/>
          </a:prstGeom>
        </p:spPr>
        <p:txBody>
          <a:bodyPr vert="horz" lIns="91440" tIns="45720" rIns="91440" bIns="45720" rtlCol="0"/>
          <a:lstStyle>
            <a:lvl1pPr algn="l">
              <a:defRPr sz="1325"/>
            </a:lvl1pPr>
          </a:lstStyle>
          <a:p>
            <a:r>
              <a:rPr lang="en-US"/>
              <a:t>RE4Industry</a:t>
            </a:r>
            <a:endParaRPr lang="en-US"/>
          </a:p>
        </p:txBody>
      </p:sp>
      <p:sp>
        <p:nvSpPr>
          <p:cNvPr id="3" name="Date Placeholder 2"/>
          <p:cNvSpPr>
            <a:spLocks noGrp="true"/>
          </p:cNvSpPr>
          <p:nvPr>
            <p:ph type="dt" sz="quarter" idx="1"/>
          </p:nvPr>
        </p:nvSpPr>
        <p:spPr>
          <a:xfrm>
            <a:off x="4282066" y="0"/>
            <a:ext cx="3275859" cy="536431"/>
          </a:xfrm>
          <a:prstGeom prst="rect">
            <a:avLst/>
          </a:prstGeom>
        </p:spPr>
        <p:txBody>
          <a:bodyPr vert="horz" lIns="91440" tIns="45720" rIns="91440" bIns="45720" rtlCol="0"/>
          <a:lstStyle>
            <a:lvl1pPr algn="r">
              <a:defRPr sz="1325"/>
            </a:lvl1pPr>
          </a:lstStyle>
          <a:p>
            <a:fld id="{696C064A-D61B-4B21-B757-51A9B82445B8}" type="datetimeFigureOut">
              <a:rPr lang="en-US" smtClean="0"/>
            </a:fld>
            <a:endParaRPr lang="en-US"/>
          </a:p>
        </p:txBody>
      </p:sp>
      <p:sp>
        <p:nvSpPr>
          <p:cNvPr id="4" name="Footer Placeholder 3"/>
          <p:cNvSpPr>
            <a:spLocks noGrp="true"/>
          </p:cNvSpPr>
          <p:nvPr>
            <p:ph type="ftr" sz="quarter" idx="2"/>
          </p:nvPr>
        </p:nvSpPr>
        <p:spPr>
          <a:xfrm>
            <a:off x="0" y="10155065"/>
            <a:ext cx="3275859" cy="536430"/>
          </a:xfrm>
          <a:prstGeom prst="rect">
            <a:avLst/>
          </a:prstGeom>
        </p:spPr>
        <p:txBody>
          <a:bodyPr vert="horz" lIns="91440" tIns="45720" rIns="91440" bIns="45720" rtlCol="0" anchor="b"/>
          <a:lstStyle>
            <a:lvl1pPr algn="l">
              <a:defRPr sz="1325"/>
            </a:lvl1pPr>
          </a:lstStyle>
          <a:p>
            <a:endParaRPr lang="en-US"/>
          </a:p>
        </p:txBody>
      </p:sp>
      <p:sp>
        <p:nvSpPr>
          <p:cNvPr id="5" name="Slide Number Placeholder 4"/>
          <p:cNvSpPr>
            <a:spLocks noGrp="true"/>
          </p:cNvSpPr>
          <p:nvPr>
            <p:ph type="sldNum" sz="quarter" idx="3"/>
          </p:nvPr>
        </p:nvSpPr>
        <p:spPr>
          <a:xfrm>
            <a:off x="4282066" y="10155065"/>
            <a:ext cx="3275859" cy="536430"/>
          </a:xfrm>
          <a:prstGeom prst="rect">
            <a:avLst/>
          </a:prstGeom>
        </p:spPr>
        <p:txBody>
          <a:bodyPr vert="horz" lIns="91440" tIns="45720" rIns="91440" bIns="45720" rtlCol="0" anchor="b"/>
          <a:lstStyle>
            <a:lvl1pPr algn="r">
              <a:defRPr sz="132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3275859" cy="536431"/>
          </a:xfrm>
          <a:prstGeom prst="rect">
            <a:avLst/>
          </a:prstGeom>
        </p:spPr>
        <p:txBody>
          <a:bodyPr vert="horz" lIns="91440" tIns="45720" rIns="91440" bIns="45720" rtlCol="0"/>
          <a:lstStyle>
            <a:lvl1pPr algn="l">
              <a:defRPr sz="1200"/>
            </a:lvl1pPr>
          </a:lstStyle>
          <a:p>
            <a:r>
              <a:rPr lang="en-US"/>
              <a:t>RE4Industry</a:t>
            </a:r>
            <a:endParaRPr lang="en-US"/>
          </a:p>
        </p:txBody>
      </p:sp>
      <p:sp>
        <p:nvSpPr>
          <p:cNvPr id="3" name="Date Placeholder 2"/>
          <p:cNvSpPr>
            <a:spLocks noGrp="true"/>
          </p:cNvSpPr>
          <p:nvPr>
            <p:ph type="dt" idx="1"/>
          </p:nvPr>
        </p:nvSpPr>
        <p:spPr>
          <a:xfrm>
            <a:off x="4282066" y="0"/>
            <a:ext cx="3275859" cy="536431"/>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true" noRot="true" noChangeAspect="true"/>
          </p:cNvSpPr>
          <p:nvPr>
            <p:ph type="sldImg" idx="2"/>
          </p:nvPr>
        </p:nvSpPr>
        <p:spPr>
          <a:xfrm>
            <a:off x="572389" y="1336437"/>
            <a:ext cx="6414897" cy="360838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true"/>
          </p:cNvSpPr>
          <p:nvPr>
            <p:ph type="body" sz="quarter" idx="3"/>
          </p:nvPr>
        </p:nvSpPr>
        <p:spPr>
          <a:xfrm>
            <a:off x="755968" y="5145282"/>
            <a:ext cx="6047740" cy="4209776"/>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true"/>
          </p:cNvSpPr>
          <p:nvPr>
            <p:ph type="ftr" sz="quarter" idx="4"/>
          </p:nvPr>
        </p:nvSpPr>
        <p:spPr>
          <a:xfrm>
            <a:off x="0" y="10155065"/>
            <a:ext cx="3275859" cy="5364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true"/>
          </p:cNvSpPr>
          <p:nvPr>
            <p:ph type="sldNum" sz="quarter" idx="5"/>
          </p:nvPr>
        </p:nvSpPr>
        <p:spPr>
          <a:xfrm>
            <a:off x="4282066" y="10155065"/>
            <a:ext cx="3275859" cy="536430"/>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true"/>
          </p:cNvSpPr>
          <p:nvPr>
            <p:ph type="sldNum" sz="quarter" idx="5"/>
          </p:nvPr>
        </p:nvSpPr>
        <p:spPr/>
        <p:txBody>
          <a:bodyPr/>
          <a:p>
            <a:fld id="{21B2AA4F-B828-4D7C-AFD3-893933DAFCB4}" type="slidenum">
              <a:rPr lang="en-US" smtClean="0"/>
            </a:fld>
            <a:endParaRPr lang="en-US"/>
          </a:p>
        </p:txBody>
      </p:sp>
      <p:sp>
        <p:nvSpPr>
          <p:cNvPr id="5" name="Header Placeholder 4"/>
          <p:cNvSpPr>
            <a:spLocks noGrp="true"/>
          </p:cNvSpPr>
          <p:nvPr>
            <p:ph type="hdr" sz="quarter"/>
          </p:nvPr>
        </p:nvSpPr>
        <p:spPr/>
        <p:txBody>
          <a:bodyPr/>
          <a:p>
            <a:r>
              <a:rPr lang="en-US"/>
              <a:t>RE4Industry</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24" name="PlaceHolder 2"/>
          <p:cNvSpPr>
            <a:spLocks noGrp="true"/>
          </p:cNvSpPr>
          <p:nvPr>
            <p:ph type="body"/>
          </p:nvPr>
        </p:nvSpPr>
        <p:spPr>
          <a:xfrm>
            <a:off x="761760" y="2005920"/>
            <a:ext cx="13715280" cy="2371320"/>
          </a:xfrm>
          <a:prstGeom prst="rect">
            <a:avLst/>
          </a:prstGeom>
        </p:spPr>
        <p:txBody>
          <a:bodyPr lIns="0" tIns="0" rIns="0" bIns="0">
            <a:normAutofit/>
          </a:bodyPr>
          <a:p>
            <a:endParaRPr lang="en-US" sz="3200" b="0" strike="noStrike" spc="-1">
              <a:latin typeface="Arial" panose="020B0604020202020204"/>
            </a:endParaRPr>
          </a:p>
        </p:txBody>
      </p:sp>
      <p:sp>
        <p:nvSpPr>
          <p:cNvPr id="25" name="PlaceHolder 3"/>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27"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28"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29"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30" name="PlaceHolder 5"/>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32" name="PlaceHolder 2"/>
          <p:cNvSpPr>
            <a:spLocks noGrp="true"/>
          </p:cNvSpPr>
          <p:nvPr>
            <p:ph type="body"/>
          </p:nvPr>
        </p:nvSpPr>
        <p:spPr>
          <a:xfrm>
            <a:off x="76176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33" name="PlaceHolder 3"/>
          <p:cNvSpPr>
            <a:spLocks noGrp="true"/>
          </p:cNvSpPr>
          <p:nvPr>
            <p:ph type="body"/>
          </p:nvPr>
        </p:nvSpPr>
        <p:spPr>
          <a:xfrm>
            <a:off x="539892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34" name="PlaceHolder 4"/>
          <p:cNvSpPr>
            <a:spLocks noGrp="true"/>
          </p:cNvSpPr>
          <p:nvPr>
            <p:ph type="body"/>
          </p:nvPr>
        </p:nvSpPr>
        <p:spPr>
          <a:xfrm>
            <a:off x="1003644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35" name="PlaceHolder 5"/>
          <p:cNvSpPr>
            <a:spLocks noGrp="true"/>
          </p:cNvSpPr>
          <p:nvPr>
            <p:ph type="body"/>
          </p:nvPr>
        </p:nvSpPr>
        <p:spPr>
          <a:xfrm>
            <a:off x="76176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36" name="PlaceHolder 6"/>
          <p:cNvSpPr>
            <a:spLocks noGrp="true"/>
          </p:cNvSpPr>
          <p:nvPr>
            <p:ph type="body"/>
          </p:nvPr>
        </p:nvSpPr>
        <p:spPr>
          <a:xfrm>
            <a:off x="539892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37" name="PlaceHolder 7"/>
          <p:cNvSpPr>
            <a:spLocks noGrp="true"/>
          </p:cNvSpPr>
          <p:nvPr>
            <p:ph type="body"/>
          </p:nvPr>
        </p:nvSpPr>
        <p:spPr>
          <a:xfrm>
            <a:off x="10036440" y="4602960"/>
            <a:ext cx="441612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41" name="PlaceHolder 2"/>
          <p:cNvSpPr>
            <a:spLocks noGrp="true"/>
          </p:cNvSpPr>
          <p:nvPr>
            <p:ph type="subTitle"/>
          </p:nvPr>
        </p:nvSpPr>
        <p:spPr>
          <a:xfrm>
            <a:off x="761760" y="2005920"/>
            <a:ext cx="13715280" cy="497160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43" name="PlaceHolder 2"/>
          <p:cNvSpPr>
            <a:spLocks noGrp="true"/>
          </p:cNvSpPr>
          <p:nvPr>
            <p:ph type="body"/>
          </p:nvPr>
        </p:nvSpPr>
        <p:spPr>
          <a:xfrm>
            <a:off x="761760" y="2005920"/>
            <a:ext cx="1371528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45"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46"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true"/>
          </p:cNvSpPr>
          <p:nvPr>
            <p:ph type="subTitle"/>
          </p:nvPr>
        </p:nvSpPr>
        <p:spPr>
          <a:xfrm>
            <a:off x="761760" y="342000"/>
            <a:ext cx="13715280" cy="663444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50"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51"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52"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3" name="PlaceHolder 2"/>
          <p:cNvSpPr>
            <a:spLocks noGrp="true"/>
          </p:cNvSpPr>
          <p:nvPr>
            <p:ph type="subTitle"/>
          </p:nvPr>
        </p:nvSpPr>
        <p:spPr>
          <a:xfrm>
            <a:off x="761760" y="2005920"/>
            <a:ext cx="13715280" cy="497160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54"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55"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56" name="PlaceHolder 4"/>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58"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59"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60" name="PlaceHolder 4"/>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62" name="PlaceHolder 2"/>
          <p:cNvSpPr>
            <a:spLocks noGrp="true"/>
          </p:cNvSpPr>
          <p:nvPr>
            <p:ph type="body"/>
          </p:nvPr>
        </p:nvSpPr>
        <p:spPr>
          <a:xfrm>
            <a:off x="761760" y="2005920"/>
            <a:ext cx="13715280" cy="2371320"/>
          </a:xfrm>
          <a:prstGeom prst="rect">
            <a:avLst/>
          </a:prstGeom>
        </p:spPr>
        <p:txBody>
          <a:bodyPr lIns="0" tIns="0" rIns="0" bIns="0">
            <a:normAutofit/>
          </a:bodyPr>
          <a:p>
            <a:endParaRPr lang="en-US" sz="3200" b="0" strike="noStrike" spc="-1">
              <a:latin typeface="Arial" panose="020B0604020202020204"/>
            </a:endParaRPr>
          </a:p>
        </p:txBody>
      </p:sp>
      <p:sp>
        <p:nvSpPr>
          <p:cNvPr id="63" name="PlaceHolder 3"/>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65"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66"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67"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68" name="PlaceHolder 5"/>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70" name="PlaceHolder 2"/>
          <p:cNvSpPr>
            <a:spLocks noGrp="true"/>
          </p:cNvSpPr>
          <p:nvPr>
            <p:ph type="body"/>
          </p:nvPr>
        </p:nvSpPr>
        <p:spPr>
          <a:xfrm>
            <a:off x="76176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71" name="PlaceHolder 3"/>
          <p:cNvSpPr>
            <a:spLocks noGrp="true"/>
          </p:cNvSpPr>
          <p:nvPr>
            <p:ph type="body"/>
          </p:nvPr>
        </p:nvSpPr>
        <p:spPr>
          <a:xfrm>
            <a:off x="539892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72" name="PlaceHolder 4"/>
          <p:cNvSpPr>
            <a:spLocks noGrp="true"/>
          </p:cNvSpPr>
          <p:nvPr>
            <p:ph type="body"/>
          </p:nvPr>
        </p:nvSpPr>
        <p:spPr>
          <a:xfrm>
            <a:off x="1003644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73" name="PlaceHolder 5"/>
          <p:cNvSpPr>
            <a:spLocks noGrp="true"/>
          </p:cNvSpPr>
          <p:nvPr>
            <p:ph type="body"/>
          </p:nvPr>
        </p:nvSpPr>
        <p:spPr>
          <a:xfrm>
            <a:off x="76176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74" name="PlaceHolder 6"/>
          <p:cNvSpPr>
            <a:spLocks noGrp="true"/>
          </p:cNvSpPr>
          <p:nvPr>
            <p:ph type="body"/>
          </p:nvPr>
        </p:nvSpPr>
        <p:spPr>
          <a:xfrm>
            <a:off x="539892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75" name="PlaceHolder 7"/>
          <p:cNvSpPr>
            <a:spLocks noGrp="true"/>
          </p:cNvSpPr>
          <p:nvPr>
            <p:ph type="body"/>
          </p:nvPr>
        </p:nvSpPr>
        <p:spPr>
          <a:xfrm>
            <a:off x="10036440" y="4602960"/>
            <a:ext cx="441612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79" name="PlaceHolder 2"/>
          <p:cNvSpPr>
            <a:spLocks noGrp="true"/>
          </p:cNvSpPr>
          <p:nvPr>
            <p:ph type="subTitle"/>
          </p:nvPr>
        </p:nvSpPr>
        <p:spPr>
          <a:xfrm>
            <a:off x="761760" y="2005920"/>
            <a:ext cx="13715280" cy="497160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81" name="PlaceHolder 2"/>
          <p:cNvSpPr>
            <a:spLocks noGrp="true"/>
          </p:cNvSpPr>
          <p:nvPr>
            <p:ph type="body"/>
          </p:nvPr>
        </p:nvSpPr>
        <p:spPr>
          <a:xfrm>
            <a:off x="761760" y="2005920"/>
            <a:ext cx="1371528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83"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84"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5" name="PlaceHolder 2"/>
          <p:cNvSpPr>
            <a:spLocks noGrp="true"/>
          </p:cNvSpPr>
          <p:nvPr>
            <p:ph type="body"/>
          </p:nvPr>
        </p:nvSpPr>
        <p:spPr>
          <a:xfrm>
            <a:off x="761760" y="2005920"/>
            <a:ext cx="1371528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true"/>
          </p:cNvSpPr>
          <p:nvPr>
            <p:ph type="subTitle"/>
          </p:nvPr>
        </p:nvSpPr>
        <p:spPr>
          <a:xfrm>
            <a:off x="761760" y="342000"/>
            <a:ext cx="13715280" cy="663444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88"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89"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90"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92"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93"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94" name="PlaceHolder 4"/>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96"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97"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98" name="PlaceHolder 4"/>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100" name="PlaceHolder 2"/>
          <p:cNvSpPr>
            <a:spLocks noGrp="true"/>
          </p:cNvSpPr>
          <p:nvPr>
            <p:ph type="body"/>
          </p:nvPr>
        </p:nvSpPr>
        <p:spPr>
          <a:xfrm>
            <a:off x="761760" y="2005920"/>
            <a:ext cx="13715280" cy="2371320"/>
          </a:xfrm>
          <a:prstGeom prst="rect">
            <a:avLst/>
          </a:prstGeom>
        </p:spPr>
        <p:txBody>
          <a:bodyPr lIns="0" tIns="0" rIns="0" bIns="0">
            <a:normAutofit/>
          </a:bodyPr>
          <a:p>
            <a:endParaRPr lang="en-US" sz="3200" b="0" strike="noStrike" spc="-1">
              <a:latin typeface="Arial" panose="020B0604020202020204"/>
            </a:endParaRPr>
          </a:p>
        </p:txBody>
      </p:sp>
      <p:sp>
        <p:nvSpPr>
          <p:cNvPr id="101" name="PlaceHolder 3"/>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103"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104"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105"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106" name="PlaceHolder 5"/>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108" name="PlaceHolder 2"/>
          <p:cNvSpPr>
            <a:spLocks noGrp="true"/>
          </p:cNvSpPr>
          <p:nvPr>
            <p:ph type="body"/>
          </p:nvPr>
        </p:nvSpPr>
        <p:spPr>
          <a:xfrm>
            <a:off x="76176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109" name="PlaceHolder 3"/>
          <p:cNvSpPr>
            <a:spLocks noGrp="true"/>
          </p:cNvSpPr>
          <p:nvPr>
            <p:ph type="body"/>
          </p:nvPr>
        </p:nvSpPr>
        <p:spPr>
          <a:xfrm>
            <a:off x="539892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110" name="PlaceHolder 4"/>
          <p:cNvSpPr>
            <a:spLocks noGrp="true"/>
          </p:cNvSpPr>
          <p:nvPr>
            <p:ph type="body"/>
          </p:nvPr>
        </p:nvSpPr>
        <p:spPr>
          <a:xfrm>
            <a:off x="10036440" y="200592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111" name="PlaceHolder 5"/>
          <p:cNvSpPr>
            <a:spLocks noGrp="true"/>
          </p:cNvSpPr>
          <p:nvPr>
            <p:ph type="body"/>
          </p:nvPr>
        </p:nvSpPr>
        <p:spPr>
          <a:xfrm>
            <a:off x="76176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112" name="PlaceHolder 6"/>
          <p:cNvSpPr>
            <a:spLocks noGrp="true"/>
          </p:cNvSpPr>
          <p:nvPr>
            <p:ph type="body"/>
          </p:nvPr>
        </p:nvSpPr>
        <p:spPr>
          <a:xfrm>
            <a:off x="5398920" y="4602960"/>
            <a:ext cx="4416120" cy="2371320"/>
          </a:xfrm>
          <a:prstGeom prst="rect">
            <a:avLst/>
          </a:prstGeom>
        </p:spPr>
        <p:txBody>
          <a:bodyPr lIns="0" tIns="0" rIns="0" bIns="0">
            <a:normAutofit/>
          </a:bodyPr>
          <a:p>
            <a:endParaRPr lang="en-US" sz="3200" b="0" strike="noStrike" spc="-1">
              <a:latin typeface="Arial" panose="020B0604020202020204"/>
            </a:endParaRPr>
          </a:p>
        </p:txBody>
      </p:sp>
      <p:sp>
        <p:nvSpPr>
          <p:cNvPr id="113" name="PlaceHolder 7"/>
          <p:cNvSpPr>
            <a:spLocks noGrp="true"/>
          </p:cNvSpPr>
          <p:nvPr>
            <p:ph type="body"/>
          </p:nvPr>
        </p:nvSpPr>
        <p:spPr>
          <a:xfrm>
            <a:off x="10036440" y="4602960"/>
            <a:ext cx="441612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7"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8"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true"/>
          </p:cNvSpPr>
          <p:nvPr>
            <p:ph type="subTitle"/>
          </p:nvPr>
        </p:nvSpPr>
        <p:spPr>
          <a:xfrm>
            <a:off x="761760" y="342000"/>
            <a:ext cx="13715280" cy="6634440"/>
          </a:xfrm>
          <a:prstGeom prst="rect">
            <a:avLst/>
          </a:prstGeom>
        </p:spPr>
        <p:txBody>
          <a:bodyPr lIns="0" tIns="0" rIns="0" bIns="0" anchor="ctr"/>
          <a:p>
            <a:pPr algn="ctr"/>
            <a:endParaRPr lang="en-US" sz="3200" b="0" strike="noStrike" spc="-1">
              <a:latin typeface="Arial" panose="020B0604020202020204"/>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12"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13" name="PlaceHolder 3"/>
          <p:cNvSpPr>
            <a:spLocks noGrp="true"/>
          </p:cNvSpPr>
          <p:nvPr>
            <p:ph type="body"/>
          </p:nvPr>
        </p:nvSpPr>
        <p:spPr>
          <a:xfrm>
            <a:off x="778968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14" name="PlaceHolder 4"/>
          <p:cNvSpPr>
            <a:spLocks noGrp="true"/>
          </p:cNvSpPr>
          <p:nvPr>
            <p:ph type="body"/>
          </p:nvPr>
        </p:nvSpPr>
        <p:spPr>
          <a:xfrm>
            <a:off x="76176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16" name="PlaceHolder 2"/>
          <p:cNvSpPr>
            <a:spLocks noGrp="true"/>
          </p:cNvSpPr>
          <p:nvPr>
            <p:ph type="body"/>
          </p:nvPr>
        </p:nvSpPr>
        <p:spPr>
          <a:xfrm>
            <a:off x="761760" y="2005920"/>
            <a:ext cx="6692760" cy="4971600"/>
          </a:xfrm>
          <a:prstGeom prst="rect">
            <a:avLst/>
          </a:prstGeom>
        </p:spPr>
        <p:txBody>
          <a:bodyPr lIns="0" tIns="0" rIns="0" bIns="0">
            <a:normAutofit/>
          </a:bodyPr>
          <a:p>
            <a:endParaRPr lang="en-US" sz="3200" b="0" strike="noStrike" spc="-1">
              <a:latin typeface="Arial" panose="020B0604020202020204"/>
            </a:endParaRPr>
          </a:p>
        </p:txBody>
      </p:sp>
      <p:sp>
        <p:nvSpPr>
          <p:cNvPr id="17"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18" name="PlaceHolder 4"/>
          <p:cNvSpPr>
            <a:spLocks noGrp="true"/>
          </p:cNvSpPr>
          <p:nvPr>
            <p:ph type="body"/>
          </p:nvPr>
        </p:nvSpPr>
        <p:spPr>
          <a:xfrm>
            <a:off x="7789680" y="4602960"/>
            <a:ext cx="669276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true"/>
          </p:cNvSpPr>
          <p:nvPr>
            <p:ph type="title"/>
          </p:nvPr>
        </p:nvSpPr>
        <p:spPr>
          <a:xfrm>
            <a:off x="761760" y="342000"/>
            <a:ext cx="13715280" cy="1431000"/>
          </a:xfrm>
          <a:prstGeom prst="rect">
            <a:avLst/>
          </a:prstGeom>
        </p:spPr>
        <p:txBody>
          <a:bodyPr lIns="0" tIns="0" rIns="0" bIns="0" anchor="ctr"/>
          <a:p>
            <a:pPr algn="ctr"/>
            <a:endParaRPr lang="en-US" sz="4400" b="0" strike="noStrike" spc="-1">
              <a:latin typeface="Arial" panose="020B0604020202020204"/>
            </a:endParaRPr>
          </a:p>
        </p:txBody>
      </p:sp>
      <p:sp>
        <p:nvSpPr>
          <p:cNvPr id="20" name="PlaceHolder 2"/>
          <p:cNvSpPr>
            <a:spLocks noGrp="true"/>
          </p:cNvSpPr>
          <p:nvPr>
            <p:ph type="body"/>
          </p:nvPr>
        </p:nvSpPr>
        <p:spPr>
          <a:xfrm>
            <a:off x="76176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21" name="PlaceHolder 3"/>
          <p:cNvSpPr>
            <a:spLocks noGrp="true"/>
          </p:cNvSpPr>
          <p:nvPr>
            <p:ph type="body"/>
          </p:nvPr>
        </p:nvSpPr>
        <p:spPr>
          <a:xfrm>
            <a:off x="7789680" y="2005920"/>
            <a:ext cx="6692760" cy="2371320"/>
          </a:xfrm>
          <a:prstGeom prst="rect">
            <a:avLst/>
          </a:prstGeom>
        </p:spPr>
        <p:txBody>
          <a:bodyPr lIns="0" tIns="0" rIns="0" bIns="0">
            <a:normAutofit/>
          </a:bodyPr>
          <a:p>
            <a:endParaRPr lang="en-US" sz="3200" b="0" strike="noStrike" spc="-1">
              <a:latin typeface="Arial" panose="020B0604020202020204"/>
            </a:endParaRPr>
          </a:p>
        </p:txBody>
      </p:sp>
      <p:sp>
        <p:nvSpPr>
          <p:cNvPr id="22" name="PlaceHolder 4"/>
          <p:cNvSpPr>
            <a:spLocks noGrp="true"/>
          </p:cNvSpPr>
          <p:nvPr>
            <p:ph type="body"/>
          </p:nvPr>
        </p:nvSpPr>
        <p:spPr>
          <a:xfrm>
            <a:off x="761760" y="4602960"/>
            <a:ext cx="13715280" cy="2371320"/>
          </a:xfrm>
          <a:prstGeom prst="rect">
            <a:avLst/>
          </a:prstGeom>
        </p:spPr>
        <p:txBody>
          <a:bodyPr lIns="0" tIns="0" rIns="0" bIns="0">
            <a:normAutofit/>
          </a:bodyPr>
          <a:p>
            <a:endParaRPr lang="en-US" sz="3200" b="0" strike="noStrike" spc="-1">
              <a:latin typeface="Arial" panose="020B0604020202020204"/>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0" name="PlaceHolder 1"/>
          <p:cNvSpPr>
            <a:spLocks noGrp="true"/>
          </p:cNvSpPr>
          <p:nvPr>
            <p:ph type="title"/>
          </p:nvPr>
        </p:nvSpPr>
        <p:spPr>
          <a:xfrm>
            <a:off x="761760" y="342000"/>
            <a:ext cx="13714920" cy="1430640"/>
          </a:xfrm>
          <a:prstGeom prst="rect">
            <a:avLst/>
          </a:prstGeom>
        </p:spPr>
        <p:txBody>
          <a:bodyPr lIns="0" tIns="0" rIns="0" bIns="0" anchor="ctr"/>
          <a:p>
            <a:r>
              <a:rPr lang="en-US" sz="1800" b="0" strike="noStrike" spc="-1">
                <a:latin typeface="Arial" panose="020B0604020202020204"/>
              </a:rPr>
              <a:t>Click to edit the title text format</a:t>
            </a:r>
            <a:endParaRPr lang="en-US" sz="1800" b="0" strike="noStrike" spc="-1">
              <a:latin typeface="Arial" panose="020B0604020202020204"/>
            </a:endParaRPr>
          </a:p>
        </p:txBody>
      </p:sp>
      <p:sp>
        <p:nvSpPr>
          <p:cNvPr id="2" name="PlaceHolder 2"/>
          <p:cNvSpPr>
            <a:spLocks noGrp="true"/>
          </p:cNvSpPr>
          <p:nvPr>
            <p:ph type="body"/>
          </p:nvPr>
        </p:nvSpPr>
        <p:spPr>
          <a:xfrm>
            <a:off x="761760" y="2005920"/>
            <a:ext cx="13715280" cy="4971600"/>
          </a:xfrm>
          <a:prstGeom prst="rect">
            <a:avLst/>
          </a:prstGeom>
        </p:spPr>
        <p:txBody>
          <a:bodyPr lIns="0" tIns="0" rIns="0" bIns="0">
            <a:normAutofit/>
          </a:bodyPr>
          <a:p>
            <a:pPr marL="431800" indent="-323850">
              <a:spcBef>
                <a:spcPts val="1415"/>
              </a:spcBef>
              <a:buClr>
                <a:srgbClr val="000000"/>
              </a:buClr>
              <a:buSzPct val="45000"/>
              <a:buFont typeface="Wingdings" panose="05000000000000000000" pitchFamily="2" charset="2"/>
              <a:buChar char=""/>
            </a:pPr>
            <a:r>
              <a:rPr lang="en-US" sz="3200" b="0" strike="noStrike" spc="-1">
                <a:latin typeface="Arial" panose="020B0604020202020204"/>
              </a:rPr>
              <a:t>Click to edit the outline text format</a:t>
            </a:r>
            <a:endParaRPr lang="en-US" sz="3200" b="0" strike="noStrike" spc="-1">
              <a:latin typeface="Arial" panose="020B0604020202020204"/>
            </a:endParaRPr>
          </a:p>
          <a:p>
            <a:pPr marL="864235" lvl="1" indent="-323850">
              <a:spcBef>
                <a:spcPts val="1135"/>
              </a:spcBef>
              <a:buClr>
                <a:srgbClr val="000000"/>
              </a:buClr>
              <a:buSzPct val="75000"/>
              <a:buFont typeface="Symbol" charset="2"/>
              <a:buChar char=""/>
            </a:pPr>
            <a:r>
              <a:rPr lang="en-US" sz="2800" b="0" strike="noStrike" spc="-1">
                <a:latin typeface="Arial" panose="020B0604020202020204"/>
              </a:rPr>
              <a:t>Second Outline Level</a:t>
            </a:r>
            <a:endParaRPr lang="en-US"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latin typeface="Arial" panose="020B0604020202020204"/>
              </a:rPr>
              <a:t>Third Outline Level</a:t>
            </a:r>
            <a:endParaRPr lang="en-US" sz="2400" b="0" strike="noStrike" spc="-1">
              <a:latin typeface="Arial" panose="020B0604020202020204"/>
            </a:endParaRPr>
          </a:p>
          <a:p>
            <a:pPr marL="1727835" lvl="3" indent="-215900">
              <a:spcBef>
                <a:spcPts val="565"/>
              </a:spcBef>
              <a:buClr>
                <a:srgbClr val="000000"/>
              </a:buClr>
              <a:buSzPct val="75000"/>
              <a:buFont typeface="Symbol" charset="2"/>
              <a:buChar char=""/>
            </a:pPr>
            <a:r>
              <a:rPr lang="en-US" sz="2000" b="0" strike="noStrike" spc="-1">
                <a:latin typeface="Arial" panose="020B0604020202020204"/>
              </a:rPr>
              <a:t>Fourth Outline Level</a:t>
            </a:r>
            <a:endParaRPr lang="en-US"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Fifth Outline Level</a:t>
            </a:r>
            <a:endParaRPr lang="en-US"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Sixth Outline Level</a:t>
            </a:r>
            <a:endParaRPr lang="en-US"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Seventh Outline Level</a:t>
            </a:r>
            <a:endParaRPr lang="en-US"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true"/>
          </p:cNvSpPr>
          <p:nvPr>
            <p:ph type="title"/>
          </p:nvPr>
        </p:nvSpPr>
        <p:spPr>
          <a:xfrm>
            <a:off x="761760" y="342000"/>
            <a:ext cx="13715280" cy="1431000"/>
          </a:xfrm>
          <a:prstGeom prst="rect">
            <a:avLst/>
          </a:prstGeom>
        </p:spPr>
        <p:txBody>
          <a:bodyPr lIns="0" tIns="0" rIns="0" bIns="0" anchor="ctr"/>
          <a:p>
            <a:pPr algn="ctr"/>
            <a:r>
              <a:rPr lang="en-US" sz="4400" b="0" strike="noStrike" spc="-1">
                <a:latin typeface="Arial" panose="020B0604020202020204"/>
              </a:rPr>
              <a:t>Click to edit the title text format</a:t>
            </a:r>
            <a:endParaRPr lang="en-US" sz="4400" b="0" strike="noStrike" spc="-1">
              <a:latin typeface="Arial" panose="020B0604020202020204"/>
            </a:endParaRPr>
          </a:p>
        </p:txBody>
      </p:sp>
      <p:sp>
        <p:nvSpPr>
          <p:cNvPr id="39" name="PlaceHolder 2"/>
          <p:cNvSpPr>
            <a:spLocks noGrp="true"/>
          </p:cNvSpPr>
          <p:nvPr>
            <p:ph type="body"/>
          </p:nvPr>
        </p:nvSpPr>
        <p:spPr>
          <a:xfrm>
            <a:off x="761760" y="2005920"/>
            <a:ext cx="13715280" cy="4971600"/>
          </a:xfrm>
          <a:prstGeom prst="rect">
            <a:avLst/>
          </a:prstGeom>
        </p:spPr>
        <p:txBody>
          <a:bodyPr lIns="0" tIns="0" rIns="0" bIns="0">
            <a:normAutofit/>
          </a:bodyPr>
          <a:p>
            <a:pPr marL="431800" indent="-323850">
              <a:spcBef>
                <a:spcPts val="1415"/>
              </a:spcBef>
              <a:buClr>
                <a:srgbClr val="000000"/>
              </a:buClr>
              <a:buSzPct val="45000"/>
              <a:buFont typeface="Wingdings" panose="05000000000000000000" pitchFamily="2" charset="2"/>
              <a:buChar char=""/>
            </a:pPr>
            <a:r>
              <a:rPr lang="en-US" sz="3200" b="0" strike="noStrike" spc="-1">
                <a:latin typeface="Arial" panose="020B0604020202020204"/>
              </a:rPr>
              <a:t>Click to edit the outline text format</a:t>
            </a:r>
            <a:endParaRPr lang="en-US" sz="3200" b="0" strike="noStrike" spc="-1">
              <a:latin typeface="Arial" panose="020B0604020202020204"/>
            </a:endParaRPr>
          </a:p>
          <a:p>
            <a:pPr marL="864235" lvl="1" indent="-323850">
              <a:spcBef>
                <a:spcPts val="1135"/>
              </a:spcBef>
              <a:buClr>
                <a:srgbClr val="000000"/>
              </a:buClr>
              <a:buSzPct val="75000"/>
              <a:buFont typeface="Symbol" charset="2"/>
              <a:buChar char=""/>
            </a:pPr>
            <a:r>
              <a:rPr lang="en-US" sz="2800" b="0" strike="noStrike" spc="-1">
                <a:latin typeface="Arial" panose="020B0604020202020204"/>
              </a:rPr>
              <a:t>Second Outline Level</a:t>
            </a:r>
            <a:endParaRPr lang="en-US"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latin typeface="Arial" panose="020B0604020202020204"/>
              </a:rPr>
              <a:t>Third Outline Level</a:t>
            </a:r>
            <a:endParaRPr lang="en-US" sz="2400" b="0" strike="noStrike" spc="-1">
              <a:latin typeface="Arial" panose="020B0604020202020204"/>
            </a:endParaRPr>
          </a:p>
          <a:p>
            <a:pPr marL="1727835" lvl="3" indent="-215900">
              <a:spcBef>
                <a:spcPts val="565"/>
              </a:spcBef>
              <a:buClr>
                <a:srgbClr val="000000"/>
              </a:buClr>
              <a:buSzPct val="75000"/>
              <a:buFont typeface="Symbol" charset="2"/>
              <a:buChar char=""/>
            </a:pPr>
            <a:r>
              <a:rPr lang="en-US" sz="2000" b="0" strike="noStrike" spc="-1">
                <a:latin typeface="Arial" panose="020B0604020202020204"/>
              </a:rPr>
              <a:t>Fourth Outline Level</a:t>
            </a:r>
            <a:endParaRPr lang="en-US"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Fifth Outline Level</a:t>
            </a:r>
            <a:endParaRPr lang="en-US"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Sixth Outline Level</a:t>
            </a:r>
            <a:endParaRPr lang="en-US"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Seventh Outline Level</a:t>
            </a:r>
            <a:endParaRPr lang="en-US"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true"/>
          </p:cNvSpPr>
          <p:nvPr>
            <p:ph type="title"/>
          </p:nvPr>
        </p:nvSpPr>
        <p:spPr>
          <a:xfrm>
            <a:off x="761760" y="342000"/>
            <a:ext cx="13715280" cy="1431000"/>
          </a:xfrm>
          <a:prstGeom prst="rect">
            <a:avLst/>
          </a:prstGeom>
        </p:spPr>
        <p:txBody>
          <a:bodyPr lIns="0" tIns="0" rIns="0" bIns="0" anchor="ctr"/>
          <a:p>
            <a:pPr algn="ctr"/>
            <a:r>
              <a:rPr lang="en-US" sz="4400" b="0" strike="noStrike" spc="-1">
                <a:latin typeface="Arial" panose="020B0604020202020204"/>
              </a:rPr>
              <a:t>Click to edit the title text format</a:t>
            </a:r>
            <a:endParaRPr lang="en-US" sz="4400" b="0" strike="noStrike" spc="-1">
              <a:latin typeface="Arial" panose="020B0604020202020204"/>
            </a:endParaRPr>
          </a:p>
        </p:txBody>
      </p:sp>
      <p:sp>
        <p:nvSpPr>
          <p:cNvPr id="77" name="PlaceHolder 2"/>
          <p:cNvSpPr>
            <a:spLocks noGrp="true"/>
          </p:cNvSpPr>
          <p:nvPr>
            <p:ph type="body"/>
          </p:nvPr>
        </p:nvSpPr>
        <p:spPr>
          <a:xfrm>
            <a:off x="761760" y="2005920"/>
            <a:ext cx="13715280" cy="4971600"/>
          </a:xfrm>
          <a:prstGeom prst="rect">
            <a:avLst/>
          </a:prstGeom>
        </p:spPr>
        <p:txBody>
          <a:bodyPr lIns="0" tIns="0" rIns="0" bIns="0">
            <a:normAutofit/>
          </a:bodyPr>
          <a:p>
            <a:pPr marL="431800" indent="-323850">
              <a:spcBef>
                <a:spcPts val="1415"/>
              </a:spcBef>
              <a:buClr>
                <a:srgbClr val="000000"/>
              </a:buClr>
              <a:buSzPct val="45000"/>
              <a:buFont typeface="Wingdings" panose="05000000000000000000" pitchFamily="2" charset="2"/>
              <a:buChar char=""/>
            </a:pPr>
            <a:r>
              <a:rPr lang="en-US" sz="3200" b="0" strike="noStrike" spc="-1">
                <a:latin typeface="Arial" panose="020B0604020202020204"/>
              </a:rPr>
              <a:t>Click to edit the outline text format</a:t>
            </a:r>
            <a:endParaRPr lang="en-US" sz="3200" b="0" strike="noStrike" spc="-1">
              <a:latin typeface="Arial" panose="020B0604020202020204"/>
            </a:endParaRPr>
          </a:p>
          <a:p>
            <a:pPr marL="864235" lvl="1" indent="-323850">
              <a:spcBef>
                <a:spcPts val="1135"/>
              </a:spcBef>
              <a:buClr>
                <a:srgbClr val="000000"/>
              </a:buClr>
              <a:buSzPct val="75000"/>
              <a:buFont typeface="Symbol" charset="2"/>
              <a:buChar char=""/>
            </a:pPr>
            <a:r>
              <a:rPr lang="en-US" sz="2800" b="0" strike="noStrike" spc="-1">
                <a:latin typeface="Arial" panose="020B0604020202020204"/>
              </a:rPr>
              <a:t>Second Outline Level</a:t>
            </a:r>
            <a:endParaRPr lang="en-US"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latin typeface="Arial" panose="020B0604020202020204"/>
              </a:rPr>
              <a:t>Third Outline Level</a:t>
            </a:r>
            <a:endParaRPr lang="en-US" sz="2400" b="0" strike="noStrike" spc="-1">
              <a:latin typeface="Arial" panose="020B0604020202020204"/>
            </a:endParaRPr>
          </a:p>
          <a:p>
            <a:pPr marL="1727835" lvl="3" indent="-215900">
              <a:spcBef>
                <a:spcPts val="565"/>
              </a:spcBef>
              <a:buClr>
                <a:srgbClr val="000000"/>
              </a:buClr>
              <a:buSzPct val="75000"/>
              <a:buFont typeface="Symbol" charset="2"/>
              <a:buChar char=""/>
            </a:pPr>
            <a:r>
              <a:rPr lang="en-US" sz="2000" b="0" strike="noStrike" spc="-1">
                <a:latin typeface="Arial" panose="020B0604020202020204"/>
              </a:rPr>
              <a:t>Fourth Outline Level</a:t>
            </a:r>
            <a:endParaRPr lang="en-US"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Fifth Outline Level</a:t>
            </a:r>
            <a:endParaRPr lang="en-US"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Sixth Outline Level</a:t>
            </a:r>
            <a:endParaRPr lang="en-US"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latin typeface="Arial" panose="020B0604020202020204"/>
              </a:rPr>
              <a:t>Seventh Outline Level</a:t>
            </a:r>
            <a:endParaRPr lang="en-US"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5.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15" name="CustomShape 1"/>
          <p:cNvSpPr/>
          <p:nvPr/>
        </p:nvSpPr>
        <p:spPr>
          <a:xfrm>
            <a:off x="6087110" y="894715"/>
            <a:ext cx="8034020" cy="142875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6400" b="1" strike="noStrike" spc="-1">
                <a:solidFill>
                  <a:schemeClr val="bg1"/>
                </a:solidFill>
                <a:latin typeface="Arial" panose="020B0604020202020204"/>
                <a:ea typeface="DejaVu Sans" panose="020B0603030804020204"/>
              </a:rPr>
              <a:t>Presentation title</a:t>
            </a:r>
            <a:endParaRPr lang="en-US" sz="6400" b="1" strike="noStrike" spc="-1">
              <a:solidFill>
                <a:schemeClr val="bg1"/>
              </a:solidFill>
              <a:latin typeface="Arial" panose="020B0604020202020204"/>
              <a:ea typeface="DejaVu Sans" panose="020B0603030804020204"/>
            </a:endParaRPr>
          </a:p>
        </p:txBody>
      </p:sp>
      <p:sp>
        <p:nvSpPr>
          <p:cNvPr id="116" name="CustomShape 2"/>
          <p:cNvSpPr/>
          <p:nvPr/>
        </p:nvSpPr>
        <p:spPr>
          <a:xfrm>
            <a:off x="6510655" y="3096895"/>
            <a:ext cx="7187565" cy="142875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3600" b="1" i="1" strike="noStrike" spc="-1">
                <a:solidFill>
                  <a:schemeClr val="bg1"/>
                </a:solidFill>
                <a:latin typeface="Arial" panose="020B0604020202020204"/>
                <a:ea typeface="DejaVu Sans" panose="020B0603030804020204"/>
              </a:rPr>
              <a:t>Subtitle</a:t>
            </a:r>
            <a:endParaRPr lang="en-US" sz="3600" b="1" i="1" strike="noStrike" spc="-1">
              <a:solidFill>
                <a:schemeClr val="bg1"/>
              </a:solidFill>
              <a:latin typeface="Arial" panose="020B0604020202020204"/>
              <a:ea typeface="DejaVu Sans" panose="020B0603030804020204"/>
            </a:endParaRPr>
          </a:p>
        </p:txBody>
      </p:sp>
      <p:sp>
        <p:nvSpPr>
          <p:cNvPr id="117" name="CustomShape 3"/>
          <p:cNvSpPr/>
          <p:nvPr/>
        </p:nvSpPr>
        <p:spPr>
          <a:xfrm>
            <a:off x="6087110" y="5412105"/>
            <a:ext cx="8034020" cy="147320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2600" b="0" strike="noStrike" spc="-1">
                <a:solidFill>
                  <a:schemeClr val="bg1"/>
                </a:solidFill>
                <a:latin typeface="Arial" panose="020B0604020202020204"/>
                <a:ea typeface="DejaVu Sans" panose="020B0603030804020204"/>
              </a:rPr>
              <a:t>Name, company</a:t>
            </a:r>
            <a:br>
              <a:rPr lang="en-US" sz="2600" b="0" strike="noStrike" spc="-1">
                <a:solidFill>
                  <a:schemeClr val="bg1"/>
                </a:solidFill>
                <a:latin typeface="Arial" panose="020B0604020202020204"/>
                <a:ea typeface="DejaVu Sans" panose="020B0603030804020204"/>
              </a:rPr>
            </a:br>
            <a:r>
              <a:rPr lang="en-US" sz="2600" b="0" i="1" strike="noStrike" spc="-1">
                <a:solidFill>
                  <a:schemeClr val="bg1"/>
                </a:solidFill>
                <a:latin typeface="Arial" panose="020B0604020202020204"/>
                <a:ea typeface="DejaVu Sans" panose="020B0603030804020204"/>
              </a:rPr>
              <a:t>email address</a:t>
            </a:r>
            <a:br>
              <a:rPr lang="en-US" sz="2600" b="0" i="1" strike="noStrike" spc="-1">
                <a:solidFill>
                  <a:schemeClr val="bg1"/>
                </a:solidFill>
                <a:latin typeface="Arial" panose="020B0604020202020204"/>
                <a:ea typeface="DejaVu Sans" panose="020B0603030804020204"/>
              </a:rPr>
            </a:br>
            <a:br>
              <a:rPr lang="en-US" sz="2600" b="0" i="1" strike="noStrike" spc="-1">
                <a:solidFill>
                  <a:schemeClr val="bg1"/>
                </a:solidFill>
                <a:latin typeface="Arial" panose="020B0604020202020204"/>
                <a:ea typeface="DejaVu Sans" panose="020B0603030804020204"/>
              </a:rPr>
            </a:br>
            <a:r>
              <a:rPr lang="en-US" sz="2600" b="0" strike="noStrike" spc="-1">
                <a:solidFill>
                  <a:schemeClr val="bg1"/>
                </a:solidFill>
                <a:latin typeface="Arial" panose="020B0604020202020204"/>
                <a:ea typeface="DejaVu Sans" panose="020B0603030804020204"/>
              </a:rPr>
              <a:t>Date</a:t>
            </a:r>
            <a:endParaRPr lang="en-US" sz="2600" b="0" strike="noStrike" spc="-1">
              <a:solidFill>
                <a:schemeClr val="bg1"/>
              </a:solidFill>
              <a:latin typeface="Arial" panose="020B0604020202020204"/>
              <a:ea typeface="DejaVu Sans" panose="020B060303080402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19"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Agenda</a:t>
            </a:r>
            <a:endParaRPr lang="en-US" sz="4400" b="0" strike="noStrike" spc="-1">
              <a:solidFill>
                <a:srgbClr val="C81383"/>
              </a:solidFill>
              <a:latin typeface="Arial" panose="020B0604020202020204"/>
            </a:endParaRPr>
          </a:p>
        </p:txBody>
      </p:sp>
      <p:sp>
        <p:nvSpPr>
          <p:cNvPr id="120"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1</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2</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3</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4</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5</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Final remarks</a:t>
            </a:r>
            <a:endParaRPr lang="en-US" sz="3200" b="0" strike="noStrike" spc="-1">
              <a:latin typeface="Arial"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19"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Agenda</a:t>
            </a:r>
            <a:endParaRPr lang="en-US" sz="4400" b="0" strike="noStrike" spc="-1">
              <a:solidFill>
                <a:srgbClr val="C81383"/>
              </a:solidFill>
              <a:latin typeface="Arial" panose="020B0604020202020204"/>
            </a:endParaRPr>
          </a:p>
        </p:txBody>
      </p:sp>
      <p:sp>
        <p:nvSpPr>
          <p:cNvPr id="120"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1</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2</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3</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4</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5</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Final remarks</a:t>
            </a:r>
            <a:endParaRPr lang="en-US" sz="3200" b="0" strike="noStrike" spc="-1">
              <a:solidFill>
                <a:schemeClr val="bg1">
                  <a:lumMod val="85000"/>
                </a:schemeClr>
              </a:solidFill>
              <a:latin typeface="Arial" panose="020B0604020202020204"/>
              <a:ea typeface="DejaVu Sans" panose="020B060303080402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25"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Title 1</a:t>
            </a:r>
            <a:endParaRPr lang="en-US" sz="4400" b="0" strike="noStrike" spc="-1">
              <a:solidFill>
                <a:srgbClr val="C81383"/>
              </a:solidFill>
              <a:latin typeface="Arial" panose="020B0604020202020204"/>
            </a:endParaRPr>
          </a:p>
        </p:txBody>
      </p:sp>
      <p:sp>
        <p:nvSpPr>
          <p:cNvPr id="126"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431800" indent="-321310">
              <a:lnSpc>
                <a:spcPct val="100000"/>
              </a:lnSpc>
              <a:spcBef>
                <a:spcPts val="1415"/>
              </a:spcBef>
              <a:buClr>
                <a:srgbClr val="000000"/>
              </a:buClr>
              <a:buSzPct val="45000"/>
              <a:buFont typeface="Wingdings" panose="05000000000000000000" pitchFamily="2" charset="2"/>
              <a:buChar char=""/>
            </a:pPr>
            <a:r>
              <a:rPr lang="en-US" sz="3200" b="0" strike="noStrike" spc="-1">
                <a:solidFill>
                  <a:srgbClr val="000000"/>
                </a:solidFill>
                <a:latin typeface="Arial" panose="020B0604020202020204"/>
                <a:ea typeface="DejaVu Sans" panose="020B0603030804020204"/>
              </a:rPr>
              <a:t>Lorem ipsum dolor sit amet, consectetur adipiscing elit. Maecenas varius pharetra ligula, vitae sollicitudin mi volutpat eu. Donec non ante ullamcorper, euismod ex id, finibus lectus. Donec metus mauris, consequat ac est sit amet, egestas dapibus nibh. </a:t>
            </a:r>
            <a:endParaRPr lang="en-US" sz="3200" b="0" strike="noStrike" spc="-1">
              <a:latin typeface="Arial" panose="020B0604020202020204"/>
            </a:endParaRPr>
          </a:p>
          <a:p>
            <a:pPr marL="431800" indent="-321310">
              <a:lnSpc>
                <a:spcPct val="100000"/>
              </a:lnSpc>
              <a:spcBef>
                <a:spcPts val="1415"/>
              </a:spcBef>
              <a:buClr>
                <a:srgbClr val="000000"/>
              </a:buClr>
              <a:buSzPct val="45000"/>
              <a:buFont typeface="Wingdings" panose="05000000000000000000" pitchFamily="2" charset="2"/>
              <a:buChar char=""/>
            </a:pPr>
            <a:r>
              <a:rPr lang="en-US" sz="3200" b="0" strike="noStrike" spc="-1">
                <a:solidFill>
                  <a:srgbClr val="000000"/>
                </a:solidFill>
                <a:latin typeface="Arial" panose="020B0604020202020204"/>
                <a:ea typeface="DejaVu Sans" panose="020B0603030804020204"/>
              </a:rPr>
              <a:t>Bullet points:</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Donec non ante ullamcorper, euismod ex id, finibus lectus. </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Duis at lacinia eros. </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Donec metus mauris, consequat ac est sit amet, egestas dapibus nibh.</a:t>
            </a:r>
            <a:endParaRPr lang="en-US" sz="3200" b="0" strike="noStrike" spc="-1">
              <a:latin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19"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Agenda</a:t>
            </a:r>
            <a:endParaRPr lang="en-US" sz="4400" b="0" strike="noStrike" spc="-1">
              <a:solidFill>
                <a:srgbClr val="C81383"/>
              </a:solidFill>
              <a:latin typeface="Arial" panose="020B0604020202020204"/>
            </a:endParaRPr>
          </a:p>
        </p:txBody>
      </p:sp>
      <p:sp>
        <p:nvSpPr>
          <p:cNvPr id="120"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1</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rgbClr val="000000"/>
                </a:solidFill>
                <a:latin typeface="Arial" panose="020B0604020202020204"/>
                <a:ea typeface="DejaVu Sans" panose="020B0603030804020204"/>
              </a:rPr>
              <a:t>Title 2</a:t>
            </a:r>
            <a:endParaRPr lang="en-US" sz="3200" b="0" strike="noStrike" spc="-1">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3</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4</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5</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Final remarks</a:t>
            </a:r>
            <a:endParaRPr lang="en-US" sz="3200" b="0" strike="noStrike" spc="-1">
              <a:solidFill>
                <a:schemeClr val="bg1">
                  <a:lumMod val="85000"/>
                </a:schemeClr>
              </a:solidFill>
              <a:latin typeface="Arial" panose="020B0604020202020204"/>
              <a:ea typeface="DejaVu Sans" panose="020B060303080402020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31"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Title 2</a:t>
            </a:r>
            <a:endParaRPr lang="en-US" sz="4400" b="0" strike="noStrike" spc="-1">
              <a:solidFill>
                <a:srgbClr val="C81383"/>
              </a:solidFill>
              <a:latin typeface="Arial" panose="020B0604020202020204"/>
            </a:endParaRPr>
          </a:p>
        </p:txBody>
      </p:sp>
      <p:sp>
        <p:nvSpPr>
          <p:cNvPr id="132" name="CustomShape 2"/>
          <p:cNvSpPr/>
          <p:nvPr/>
        </p:nvSpPr>
        <p:spPr>
          <a:xfrm>
            <a:off x="762000" y="2005965"/>
            <a:ext cx="13712825" cy="255397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431800" indent="-321310">
              <a:lnSpc>
                <a:spcPct val="100000"/>
              </a:lnSpc>
              <a:spcBef>
                <a:spcPts val="1415"/>
              </a:spcBef>
              <a:buClr>
                <a:srgbClr val="000000"/>
              </a:buClr>
              <a:buSzPct val="45000"/>
              <a:buFont typeface="Wingdings" panose="05000000000000000000" pitchFamily="2" charset="2"/>
              <a:buChar char=""/>
            </a:pPr>
            <a:r>
              <a:rPr lang="en-US" sz="3200" b="0" strike="noStrike" spc="-1">
                <a:solidFill>
                  <a:srgbClr val="000000"/>
                </a:solidFill>
                <a:latin typeface="Arial" panose="020B0604020202020204"/>
                <a:ea typeface="DejaVu Sans" panose="020B0603030804020204"/>
              </a:rPr>
              <a:t>Lorem ipsum dolor sit amet, consectetur adipiscing elit. Maecenas varius pharetra ligula, vitae sollicitudin mi volutpat eu. Donec non ante ullamcorper, euismod ex id, finibus lectus. Duis at lacinia eros. Proin elit turpis, sodales vel molestie ac, eleifend ac est. Donec metus mauris, consequat ac est sit amet, egestas dapibus nibh</a:t>
            </a:r>
            <a:endParaRPr lang="en-US" sz="3200" b="0" strike="noStrike" spc="-1">
              <a:latin typeface="Arial" panose="020B0604020202020204"/>
            </a:endParaRPr>
          </a:p>
        </p:txBody>
      </p:sp>
      <p:graphicFrame>
        <p:nvGraphicFramePr>
          <p:cNvPr id="2" name="Table 1"/>
          <p:cNvGraphicFramePr/>
          <p:nvPr/>
        </p:nvGraphicFramePr>
        <p:xfrm>
          <a:off x="2284095" y="4979035"/>
          <a:ext cx="10668000" cy="1905000"/>
        </p:xfrm>
        <a:graphic>
          <a:graphicData uri="http://schemas.openxmlformats.org/drawingml/2006/table">
            <a:tbl>
              <a:tblPr firstRow="true">
                <a:tableStyleId>{46F890A9-2807-4EBB-B81D-B2AA78EC7F39}</a:tableStyleId>
              </a:tblPr>
              <a:tblGrid>
                <a:gridCol w="3556000"/>
                <a:gridCol w="3556000"/>
                <a:gridCol w="3556000"/>
              </a:tblGrid>
              <a:tr h="381000">
                <a:tc>
                  <a:txBody>
                    <a:bodyPr/>
                    <a:p>
                      <a:pPr algn="ctr">
                        <a:buNone/>
                      </a:pPr>
                      <a:r>
                        <a:rPr lang="en-US" altLang="en-US"/>
                        <a:t>Title</a:t>
                      </a:r>
                      <a:endParaRPr lang="en-US" altLang="en-US"/>
                    </a:p>
                  </a:txBody>
                  <a:tcPr>
                    <a:lnL>
                      <a:noFill/>
                    </a:lnL>
                    <a:lnR w="12700">
                      <a:solidFill>
                        <a:schemeClr val="bg1"/>
                      </a:solidFill>
                      <a:prstDash val="solid"/>
                    </a:lnR>
                    <a:lnT>
                      <a:noFill/>
                    </a:lnT>
                    <a:lnB>
                      <a:noFill/>
                    </a:lnB>
                    <a:lnTlToBr>
                      <a:noFill/>
                    </a:lnTlToBr>
                    <a:lnBlToTr>
                      <a:noFill/>
                    </a:lnBlToTr>
                    <a:solidFill>
                      <a:srgbClr val="95CFD0"/>
                    </a:solidFill>
                  </a:tcPr>
                </a:tc>
                <a:tc>
                  <a:txBody>
                    <a:bodyPr/>
                    <a:p>
                      <a:pPr algn="ctr">
                        <a:buNone/>
                      </a:pPr>
                      <a:r>
                        <a:rPr lang="en-US" altLang="en-US"/>
                        <a:t>Title</a:t>
                      </a:r>
                      <a:endParaRPr lang="en-US" altLang="en-US"/>
                    </a:p>
                  </a:txBody>
                  <a:tcPr>
                    <a:lnL w="12700">
                      <a:solidFill>
                        <a:schemeClr val="bg1"/>
                      </a:solidFill>
                      <a:prstDash val="solid"/>
                    </a:lnL>
                    <a:lnR w="12700">
                      <a:solidFill>
                        <a:schemeClr val="bg1"/>
                      </a:solidFill>
                      <a:prstDash val="solid"/>
                    </a:lnR>
                    <a:lnT>
                      <a:noFill/>
                    </a:lnT>
                    <a:lnB>
                      <a:noFill/>
                    </a:lnB>
                    <a:lnTlToBr>
                      <a:noFill/>
                    </a:lnTlToBr>
                    <a:lnBlToTr>
                      <a:noFill/>
                    </a:lnBlToTr>
                    <a:solidFill>
                      <a:srgbClr val="95CFD0"/>
                    </a:solidFill>
                  </a:tcPr>
                </a:tc>
                <a:tc>
                  <a:txBody>
                    <a:bodyPr/>
                    <a:p>
                      <a:pPr algn="ctr">
                        <a:buNone/>
                      </a:pPr>
                      <a:r>
                        <a:rPr lang="en-US" altLang="en-US"/>
                        <a:t>Title</a:t>
                      </a:r>
                      <a:endParaRPr lang="en-US" altLang="en-US"/>
                    </a:p>
                  </a:txBody>
                  <a:tcPr>
                    <a:lnL w="12700">
                      <a:solidFill>
                        <a:schemeClr val="bg1"/>
                      </a:solidFill>
                      <a:prstDash val="solid"/>
                    </a:lnL>
                    <a:lnR>
                      <a:noFill/>
                    </a:lnR>
                    <a:lnT>
                      <a:noFill/>
                    </a:lnT>
                    <a:lnB>
                      <a:noFill/>
                    </a:lnB>
                    <a:lnTlToBr>
                      <a:noFill/>
                    </a:lnTlToBr>
                    <a:lnBlToTr>
                      <a:noFill/>
                    </a:lnBlToTr>
                    <a:solidFill>
                      <a:srgbClr val="95CFD0"/>
                    </a:solidFill>
                  </a:tcPr>
                </a:tc>
              </a:tr>
              <a:tr h="381000">
                <a:tc>
                  <a:txBody>
                    <a:bodyPr/>
                    <a:p>
                      <a:pPr>
                        <a:buNone/>
                      </a:pPr>
                      <a:endParaRPr lang="en-US"/>
                    </a:p>
                  </a:txBody>
                  <a:tcPr>
                    <a:lnL>
                      <a:noFill/>
                    </a:lnL>
                    <a:lnR w="12700">
                      <a:solidFill>
                        <a:schemeClr val="tx1"/>
                      </a:solidFill>
                      <a:prstDash val="solid"/>
                    </a:lnR>
                    <a:lnT>
                      <a:noFill/>
                    </a:lnT>
                    <a:lnB w="12700">
                      <a:solidFill>
                        <a:schemeClr val="tx1"/>
                      </a:solidFill>
                      <a:prstDash val="solid"/>
                    </a:lnB>
                    <a:lnTlToBr>
                      <a:noFill/>
                    </a:lnTlToBr>
                    <a:lnBlToTr>
                      <a:noFill/>
                    </a:lnBlToTr>
                    <a:solidFill>
                      <a:schemeClr val="bg1"/>
                    </a:solidFill>
                  </a:tcPr>
                </a:tc>
                <a:tc>
                  <a:txBody>
                    <a:bodyPr/>
                    <a:p>
                      <a:pPr>
                        <a:buNone/>
                      </a:pPr>
                      <a:endParaRPr lang="en-US"/>
                    </a:p>
                  </a:txBody>
                  <a:tcPr>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solidFill>
                      <a:schemeClr val="bg1"/>
                    </a:solidFill>
                  </a:tcPr>
                </a:tc>
                <a:tc>
                  <a:txBody>
                    <a:bodyPr/>
                    <a:p>
                      <a:pPr>
                        <a:buNone/>
                      </a:pPr>
                      <a:endParaRPr lang="en-US" altLang="en-US"/>
                    </a:p>
                  </a:txBody>
                  <a:tcPr>
                    <a:lnL w="12700">
                      <a:solidFill>
                        <a:schemeClr val="tx1"/>
                      </a:solidFill>
                      <a:prstDash val="solid"/>
                    </a:lnL>
                    <a:lnR>
                      <a:noFill/>
                    </a:lnR>
                    <a:lnT>
                      <a:noFill/>
                    </a:lnT>
                    <a:lnB w="12700">
                      <a:solidFill>
                        <a:schemeClr val="tx1"/>
                      </a:solidFill>
                      <a:prstDash val="solid"/>
                    </a:lnB>
                    <a:lnTlToBr>
                      <a:noFill/>
                    </a:lnTlToBr>
                    <a:lnBlToTr>
                      <a:noFill/>
                    </a:lnBlToTr>
                    <a:solidFill>
                      <a:schemeClr val="bg1"/>
                    </a:solidFill>
                  </a:tcPr>
                </a:tc>
              </a:tr>
              <a:tr h="381000">
                <a:tc>
                  <a:txBody>
                    <a:bodyPr/>
                    <a:p>
                      <a:pPr>
                        <a:buNone/>
                      </a:pPr>
                      <a:endParaRPr lang="en-US"/>
                    </a:p>
                  </a:txBody>
                  <a:tcPr>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buNone/>
                      </a:pPr>
                      <a:endParaRPr 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buNone/>
                      </a:pPr>
                      <a:endParaRPr lang="en-US"/>
                    </a:p>
                  </a:txBody>
                  <a:tcP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solidFill>
                      <a:schemeClr val="bg1"/>
                    </a:solidFill>
                  </a:tcPr>
                </a:tc>
              </a:tr>
              <a:tr h="381000">
                <a:tc>
                  <a:txBody>
                    <a:bodyPr/>
                    <a:p>
                      <a:pPr>
                        <a:buNone/>
                      </a:pPr>
                      <a:endParaRPr lang="en-US"/>
                    </a:p>
                  </a:txBody>
                  <a:tcPr>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buNone/>
                      </a:pPr>
                      <a:endParaRPr 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buNone/>
                      </a:pPr>
                      <a:endParaRPr lang="en-US"/>
                    </a:p>
                  </a:txBody>
                  <a:tcPr>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solidFill>
                      <a:schemeClr val="bg1"/>
                    </a:solidFill>
                  </a:tcPr>
                </a:tc>
              </a:tr>
              <a:tr h="381000">
                <a:tc>
                  <a:txBody>
                    <a:bodyPr/>
                    <a:p>
                      <a:pPr>
                        <a:buNone/>
                      </a:pPr>
                      <a:endParaRPr lang="en-US"/>
                    </a:p>
                  </a:txBody>
                  <a:tcPr>
                    <a:lnL>
                      <a:noFill/>
                    </a:lnL>
                    <a:lnR w="12700">
                      <a:solidFill>
                        <a:schemeClr val="tx1"/>
                      </a:solidFill>
                      <a:prstDash val="solid"/>
                    </a:lnR>
                    <a:lnT w="12700">
                      <a:solidFill>
                        <a:schemeClr val="tx1"/>
                      </a:solidFill>
                      <a:prstDash val="solid"/>
                    </a:lnT>
                    <a:lnB>
                      <a:noFill/>
                    </a:lnB>
                    <a:lnTlToBr>
                      <a:noFill/>
                    </a:lnTlToBr>
                    <a:lnBlToTr>
                      <a:noFill/>
                    </a:lnBlToTr>
                    <a:solidFill>
                      <a:schemeClr val="bg1"/>
                    </a:solidFill>
                  </a:tcPr>
                </a:tc>
                <a:tc>
                  <a:txBody>
                    <a:bodyPr/>
                    <a:p>
                      <a:pPr>
                        <a:buNone/>
                      </a:pPr>
                      <a:endParaRPr lang="en-US"/>
                    </a:p>
                  </a:txBody>
                  <a:tcPr>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solidFill>
                      <a:schemeClr val="bg1"/>
                    </a:solidFill>
                  </a:tcPr>
                </a:tc>
                <a:tc>
                  <a:txBody>
                    <a:bodyPr/>
                    <a:p>
                      <a:pPr>
                        <a:buNone/>
                      </a:pPr>
                      <a:endParaRPr lang="en-US"/>
                    </a:p>
                  </a:txBody>
                  <a:tcPr>
                    <a:lnL w="12700">
                      <a:solidFill>
                        <a:schemeClr val="tx1"/>
                      </a:solidFill>
                      <a:prstDash val="solid"/>
                    </a:lnL>
                    <a:lnR>
                      <a:noFill/>
                    </a:lnR>
                    <a:lnT w="12700">
                      <a:solidFill>
                        <a:schemeClr val="tx1"/>
                      </a:solidFill>
                      <a:prstDash val="solid"/>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19"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Agenda</a:t>
            </a:r>
            <a:endParaRPr lang="en-US" sz="4400" b="0" strike="noStrike" spc="-1">
              <a:solidFill>
                <a:srgbClr val="C81383"/>
              </a:solidFill>
              <a:latin typeface="Arial" panose="020B0604020202020204"/>
            </a:endParaRPr>
          </a:p>
        </p:txBody>
      </p:sp>
      <p:sp>
        <p:nvSpPr>
          <p:cNvPr id="120"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1</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2</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3</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4</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Title 5</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bg1">
                    <a:lumMod val="85000"/>
                  </a:schemeClr>
                </a:solidFill>
                <a:latin typeface="Arial" panose="020B0604020202020204"/>
                <a:ea typeface="DejaVu Sans" panose="020B0603030804020204"/>
              </a:rPr>
              <a:t>...</a:t>
            </a:r>
            <a:endParaRPr lang="en-US" sz="3200" b="0" strike="noStrike" spc="-1">
              <a:solidFill>
                <a:schemeClr val="bg1">
                  <a:lumMod val="85000"/>
                </a:schemeClr>
              </a:solidFill>
              <a:latin typeface="Arial" panose="020B0604020202020204"/>
            </a:endParaRPr>
          </a:p>
          <a:p>
            <a:pPr marL="567690" indent="-457200">
              <a:lnSpc>
                <a:spcPct val="100000"/>
              </a:lnSpc>
              <a:spcBef>
                <a:spcPts val="1415"/>
              </a:spcBef>
              <a:buClr>
                <a:srgbClr val="000000"/>
              </a:buClr>
              <a:buSzPct val="45000"/>
              <a:buFont typeface="Arial" panose="020B0604020202020204" pitchFamily="34" charset="0"/>
              <a:buChar char="•"/>
            </a:pPr>
            <a:r>
              <a:rPr lang="en-US" sz="3200" b="0" strike="noStrike" spc="-1">
                <a:solidFill>
                  <a:schemeClr val="tx1"/>
                </a:solidFill>
                <a:latin typeface="Arial" panose="020B0604020202020204"/>
                <a:ea typeface="DejaVu Sans" panose="020B0603030804020204"/>
              </a:rPr>
              <a:t>Final remarks</a:t>
            </a:r>
            <a:endParaRPr lang="en-US" sz="3200" b="0" strike="noStrike" spc="-1">
              <a:solidFill>
                <a:schemeClr val="tx1"/>
              </a:solidFill>
              <a:latin typeface="Arial" panose="020B0604020202020204"/>
              <a:ea typeface="DejaVu Sans" panose="020B060303080402020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37" name="CustomShape 1"/>
          <p:cNvSpPr/>
          <p:nvPr/>
        </p:nvSpPr>
        <p:spPr>
          <a:xfrm>
            <a:off x="761760" y="342000"/>
            <a:ext cx="13712760" cy="1428480"/>
          </a:xfrm>
          <a:prstGeom prst="rect">
            <a:avLst/>
          </a:prstGeom>
          <a:noFill/>
          <a:ln>
            <a:noFill/>
          </a:ln>
        </p:spPr>
        <p:style>
          <a:lnRef idx="0">
            <a:srgbClr val="FFFFFF"/>
          </a:lnRef>
          <a:fillRef idx="0">
            <a:srgbClr val="FFFFFF"/>
          </a:fillRef>
          <a:effectRef idx="0">
            <a:srgbClr val="FFFFFF"/>
          </a:effectRef>
          <a:fontRef idx="minor"/>
        </p:style>
        <p:txBody>
          <a:bodyPr lIns="0" tIns="0" rIns="0" bIns="0" anchor="ctr"/>
          <a:p>
            <a:pPr algn="ctr">
              <a:lnSpc>
                <a:spcPct val="100000"/>
              </a:lnSpc>
            </a:pPr>
            <a:r>
              <a:rPr lang="en-US" sz="4400" b="1" strike="noStrike" spc="-1">
                <a:solidFill>
                  <a:srgbClr val="C81383"/>
                </a:solidFill>
                <a:latin typeface="Arial" panose="020B0604020202020204"/>
                <a:ea typeface="DejaVu Sans" panose="020B0603030804020204"/>
              </a:rPr>
              <a:t>Final remarks</a:t>
            </a:r>
            <a:endParaRPr lang="en-US" sz="4400" b="0" strike="noStrike" spc="-1">
              <a:solidFill>
                <a:srgbClr val="C81383"/>
              </a:solidFill>
              <a:latin typeface="Arial" panose="020B0604020202020204"/>
            </a:endParaRPr>
          </a:p>
        </p:txBody>
      </p:sp>
      <p:sp>
        <p:nvSpPr>
          <p:cNvPr id="138" name="CustomShape 2"/>
          <p:cNvSpPr/>
          <p:nvPr/>
        </p:nvSpPr>
        <p:spPr>
          <a:xfrm>
            <a:off x="761760" y="2005920"/>
            <a:ext cx="13712760" cy="496908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a:bodyPr>
          <a:p>
            <a:pPr marL="431800" indent="-321310">
              <a:lnSpc>
                <a:spcPct val="100000"/>
              </a:lnSpc>
              <a:spcBef>
                <a:spcPts val="1415"/>
              </a:spcBef>
              <a:buClr>
                <a:srgbClr val="000000"/>
              </a:buClr>
              <a:buSzPct val="45000"/>
              <a:buFont typeface="Wingdings" panose="05000000000000000000" pitchFamily="2" charset="2"/>
              <a:buChar char=""/>
            </a:pPr>
            <a:r>
              <a:rPr lang="en-US" sz="3200" b="0" strike="noStrike" spc="-1">
                <a:solidFill>
                  <a:srgbClr val="000000"/>
                </a:solidFill>
                <a:latin typeface="Arial" panose="020B0604020202020204"/>
                <a:ea typeface="DejaVu Sans" panose="020B0603030804020204"/>
              </a:rPr>
              <a:t>Lorem ipsum dolor sit amet, consectetur adipiscing elit. Maecenas varius pharetra ligula, vitae sollicitudin mi volutpat eu. Donec non ante ullamcorper, euismod ex id, finibus lectus. Duis at lacinia eros. Proin elit turpis, sodales vel molestie ac, eleifend ac est. Donec metus mauris, consequat ac est sit amet, egestas dapibus nibh </a:t>
            </a:r>
            <a:endParaRPr lang="en-US" sz="3200" b="0" strike="noStrike" spc="-1">
              <a:latin typeface="Arial" panose="020B06040202020202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138" name="CustomShape 2"/>
          <p:cNvSpPr/>
          <p:nvPr/>
        </p:nvSpPr>
        <p:spPr>
          <a:xfrm>
            <a:off x="7338695" y="1512570"/>
            <a:ext cx="6933565" cy="125095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lnSpcReduction="10000"/>
          </a:bodyPr>
          <a:p>
            <a:pPr marL="110490" indent="0">
              <a:lnSpc>
                <a:spcPct val="110000"/>
              </a:lnSpc>
              <a:spcBef>
                <a:spcPts val="1415"/>
              </a:spcBef>
              <a:buClr>
                <a:srgbClr val="000000"/>
              </a:buClr>
              <a:buSzPct val="45000"/>
              <a:buNone/>
            </a:pPr>
            <a:r>
              <a:rPr lang="en-US" altLang="en-US" sz="2400" b="1" strike="noStrike" spc="-1">
                <a:latin typeface="Arial" panose="020B0604020202020204"/>
              </a:rPr>
              <a:t>Role</a:t>
            </a:r>
            <a:endParaRPr lang="en-US" altLang="en-US" sz="2400" b="0" strike="noStrike" spc="-1">
              <a:latin typeface="Arial" panose="020B0604020202020204"/>
            </a:endParaRPr>
          </a:p>
          <a:p>
            <a:pPr marL="110490" indent="0">
              <a:lnSpc>
                <a:spcPct val="40000"/>
              </a:lnSpc>
              <a:spcBef>
                <a:spcPts val="1415"/>
              </a:spcBef>
              <a:buClr>
                <a:srgbClr val="000000"/>
              </a:buClr>
              <a:buSzPct val="45000"/>
              <a:buNone/>
            </a:pPr>
            <a:r>
              <a:rPr lang="en-US" altLang="en-US" sz="2400" b="0" strike="noStrike" spc="-1">
                <a:latin typeface="Arial" panose="020B0604020202020204"/>
              </a:rPr>
              <a:t>Name Surname</a:t>
            </a:r>
            <a:endParaRPr lang="en-US" altLang="en-US" sz="2400" b="0" strike="noStrike" spc="-1">
              <a:latin typeface="Arial" panose="020B0604020202020204"/>
            </a:endParaRPr>
          </a:p>
          <a:p>
            <a:pPr marL="110490" indent="0">
              <a:lnSpc>
                <a:spcPct val="40000"/>
              </a:lnSpc>
              <a:spcBef>
                <a:spcPts val="1415"/>
              </a:spcBef>
              <a:buClr>
                <a:srgbClr val="000000"/>
              </a:buClr>
              <a:buSzPct val="45000"/>
              <a:buNone/>
            </a:pPr>
            <a:r>
              <a:rPr lang="en-US" altLang="en-US" sz="2400" b="0" strike="noStrike" spc="-1">
                <a:latin typeface="Arial" panose="020B0604020202020204"/>
              </a:rPr>
              <a:t>Company acronym</a:t>
            </a:r>
            <a:endParaRPr lang="en-US" altLang="en-US" sz="2400" b="0" strike="noStrike" spc="-1">
              <a:latin typeface="Arial" panose="020B0604020202020204"/>
            </a:endParaRPr>
          </a:p>
          <a:p>
            <a:pPr marL="110490" indent="0">
              <a:lnSpc>
                <a:spcPct val="40000"/>
              </a:lnSpc>
              <a:spcBef>
                <a:spcPts val="1415"/>
              </a:spcBef>
              <a:buClr>
                <a:srgbClr val="000000"/>
              </a:buClr>
              <a:buSzPct val="45000"/>
              <a:buNone/>
            </a:pPr>
            <a:r>
              <a:rPr lang="en-US" altLang="en-US" sz="2400" b="0" i="1" strike="noStrike" spc="-1">
                <a:latin typeface="Arial" panose="020B0604020202020204"/>
              </a:rPr>
              <a:t>Email</a:t>
            </a:r>
            <a:endParaRPr lang="en-US" altLang="en-US" sz="2400" b="0" i="1" strike="noStrike" spc="-1">
              <a:latin typeface="Arial" panose="020B0604020202020204"/>
            </a:endParaRPr>
          </a:p>
        </p:txBody>
      </p:sp>
      <p:sp>
        <p:nvSpPr>
          <p:cNvPr id="2" name="CustomShape 2"/>
          <p:cNvSpPr/>
          <p:nvPr/>
        </p:nvSpPr>
        <p:spPr>
          <a:xfrm>
            <a:off x="7338695" y="3924300"/>
            <a:ext cx="6933565" cy="46736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lnSpcReduction="10000"/>
          </a:bodyPr>
          <a:p>
            <a:pPr marL="110490" indent="0">
              <a:lnSpc>
                <a:spcPct val="110000"/>
              </a:lnSpc>
              <a:spcBef>
                <a:spcPts val="1415"/>
              </a:spcBef>
              <a:buClr>
                <a:srgbClr val="000000"/>
              </a:buClr>
              <a:buSzPct val="45000"/>
              <a:buNone/>
            </a:pPr>
            <a:r>
              <a:rPr lang="en-US" altLang="en-US" sz="2400" strike="noStrike" spc="-1">
                <a:latin typeface="Arial" panose="020B0604020202020204"/>
              </a:rPr>
              <a:t>www.re4industry.eu</a:t>
            </a:r>
            <a:endParaRPr lang="en-US" altLang="en-US" sz="2400" i="1" strike="noStrike" spc="-1">
              <a:latin typeface="Arial" panose="020B0604020202020204"/>
            </a:endParaRPr>
          </a:p>
        </p:txBody>
      </p:sp>
      <p:sp>
        <p:nvSpPr>
          <p:cNvPr id="3" name="CustomShape 2"/>
          <p:cNvSpPr/>
          <p:nvPr/>
        </p:nvSpPr>
        <p:spPr>
          <a:xfrm>
            <a:off x="7338695" y="5020945"/>
            <a:ext cx="6933565" cy="46736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lnSpcReduction="10000"/>
          </a:bodyPr>
          <a:p>
            <a:pPr marL="110490" indent="0">
              <a:lnSpc>
                <a:spcPct val="110000"/>
              </a:lnSpc>
              <a:spcBef>
                <a:spcPts val="1415"/>
              </a:spcBef>
              <a:buClr>
                <a:srgbClr val="000000"/>
              </a:buClr>
              <a:buSzPct val="45000"/>
              <a:buNone/>
            </a:pPr>
            <a:r>
              <a:rPr lang="en-US" altLang="en-US" sz="2400" strike="noStrike" spc="-1">
                <a:latin typeface="Arial" panose="020B0604020202020204"/>
              </a:rPr>
              <a:t>@eu_industry #re4industry</a:t>
            </a:r>
            <a:endParaRPr lang="en-US" altLang="en-US" sz="2400" i="1" strike="noStrike" spc="-1">
              <a:latin typeface="Arial" panose="020B0604020202020204"/>
            </a:endParaRPr>
          </a:p>
        </p:txBody>
      </p:sp>
      <p:sp>
        <p:nvSpPr>
          <p:cNvPr id="4" name="CustomShape 2"/>
          <p:cNvSpPr/>
          <p:nvPr/>
        </p:nvSpPr>
        <p:spPr>
          <a:xfrm>
            <a:off x="7338695" y="6116955"/>
            <a:ext cx="6933565" cy="467360"/>
          </a:xfrm>
          <a:prstGeom prst="rect">
            <a:avLst/>
          </a:prstGeom>
          <a:noFill/>
          <a:ln>
            <a:noFill/>
          </a:ln>
        </p:spPr>
        <p:style>
          <a:lnRef idx="0">
            <a:srgbClr val="FFFFFF"/>
          </a:lnRef>
          <a:fillRef idx="0">
            <a:srgbClr val="FFFFFF"/>
          </a:fillRef>
          <a:effectRef idx="0">
            <a:srgbClr val="FFFFFF"/>
          </a:effectRef>
          <a:fontRef idx="minor"/>
        </p:style>
        <p:txBody>
          <a:bodyPr lIns="0" tIns="0" rIns="0" bIns="0">
            <a:normAutofit lnSpcReduction="10000"/>
          </a:bodyPr>
          <a:p>
            <a:pPr marL="110490" indent="0">
              <a:lnSpc>
                <a:spcPct val="110000"/>
              </a:lnSpc>
              <a:spcBef>
                <a:spcPts val="1415"/>
              </a:spcBef>
              <a:buClr>
                <a:srgbClr val="000000"/>
              </a:buClr>
              <a:buSzPct val="45000"/>
              <a:buNone/>
            </a:pPr>
            <a:r>
              <a:rPr lang="en-US" altLang="en-US" sz="2400" strike="noStrike" spc="-1">
                <a:latin typeface="Arial" panose="020B0604020202020204"/>
              </a:rPr>
              <a:t>www.linkedin.com/company/re4industry</a:t>
            </a:r>
            <a:endParaRPr lang="en-US" altLang="en-US" sz="2400" i="1" strike="noStrike" spc="-1">
              <a:latin typeface="Arial" panose="020B0604020202020204"/>
            </a:endParaRPr>
          </a:p>
        </p:txBody>
      </p:sp>
      <p:sp>
        <p:nvSpPr>
          <p:cNvPr id="5" name="Text Box 4"/>
          <p:cNvSpPr txBox="true"/>
          <p:nvPr/>
        </p:nvSpPr>
        <p:spPr>
          <a:xfrm>
            <a:off x="6804025" y="7555865"/>
            <a:ext cx="8369935" cy="829945"/>
          </a:xfrm>
          <a:prstGeom prst="rect">
            <a:avLst/>
          </a:prstGeom>
          <a:noFill/>
        </p:spPr>
        <p:txBody>
          <a:bodyPr wrap="square" rtlCol="0" anchor="t">
            <a:spAutoFit/>
          </a:bodyPr>
          <a:p>
            <a:r>
              <a:rPr lang="en-US" sz="1200"/>
              <a:t>This project has received funding from the European Union’s Horizon 2020 research and innovation programme under grant agreement No 952936. The information and views set out on this presentation are those of the authors and do not necessarily reflect the official opinion of the European Union. Neither the European Union institutions and bodies nor any person acting on their behalf may be held responsible for the use which may be made of the following information.</a:t>
            </a:r>
            <a:endParaRPr lang="en-US" sz="1200"/>
          </a:p>
        </p:txBody>
      </p:sp>
      <p:pic>
        <p:nvPicPr>
          <p:cNvPr id="6" name="Picture 5" descr="euflag"/>
          <p:cNvPicPr>
            <a:picLocks noChangeAspect="true"/>
          </p:cNvPicPr>
          <p:nvPr/>
        </p:nvPicPr>
        <p:blipFill>
          <a:blip r:embed="rId2"/>
          <a:stretch>
            <a:fillRect/>
          </a:stretch>
        </p:blipFill>
        <p:spPr>
          <a:xfrm>
            <a:off x="5757545" y="7661275"/>
            <a:ext cx="929640" cy="6197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Words>
  <Application>WPS Presentation</Application>
  <PresentationFormat/>
  <Paragraphs>81</Paragraphs>
  <Slides>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9</vt:i4>
      </vt:variant>
    </vt:vector>
  </HeadingPairs>
  <TitlesOfParts>
    <vt:vector size="26" baseType="lpstr">
      <vt:lpstr>Arial</vt:lpstr>
      <vt:lpstr>SimSun</vt:lpstr>
      <vt:lpstr>Wingdings</vt:lpstr>
      <vt:lpstr>Arial</vt:lpstr>
      <vt:lpstr>Standard Symbols PS [URW ]</vt:lpstr>
      <vt:lpstr>Symbol</vt:lpstr>
      <vt:lpstr>DejaVu Sans</vt:lpstr>
      <vt:lpstr>微软雅黑</vt:lpstr>
      <vt:lpstr>Arial Unicode MS</vt:lpstr>
      <vt:lpstr>Gubbi</vt:lpstr>
      <vt:lpstr>Calibri</vt:lpstr>
      <vt:lpstr>Trebuchet MS</vt:lpstr>
      <vt:lpstr>Droid Sans Fallback</vt:lpstr>
      <vt:lpstr>Times New Roman</vt:lpstr>
      <vt:lpstr>Office Theme</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RE4Industry - PPT template</dc:title>
  <dc:creator/>
  <cp:lastModifiedBy>msantavenere</cp:lastModifiedBy>
  <cp:revision>19</cp:revision>
  <dcterms:created xsi:type="dcterms:W3CDTF">2021-02-01T14:31:34Z</dcterms:created>
  <dcterms:modified xsi:type="dcterms:W3CDTF">2021-02-01T14:31:34Z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0</vt:i4>
  </property>
  <property fmtid="{D5CDD505-2E9C-101B-9397-08002B2CF9AE}" pid="12" name="ContentTypeId">
    <vt:lpwstr>0x0101009FEB4E5232D3884A82C287D7FC31E252</vt:lpwstr>
  </property>
  <property fmtid="{D5CDD505-2E9C-101B-9397-08002B2CF9AE}" pid="13" name="KSOProductBuildVer">
    <vt:lpwstr>1033-11.1.0.9662</vt:lpwstr>
  </property>
</Properties>
</file>